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1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93" r:id="rId3"/>
    <p:sldId id="348" r:id="rId4"/>
    <p:sldId id="392" r:id="rId5"/>
    <p:sldId id="354" r:id="rId6"/>
    <p:sldId id="355" r:id="rId7"/>
    <p:sldId id="357" r:id="rId8"/>
    <p:sldId id="358" r:id="rId9"/>
    <p:sldId id="359" r:id="rId10"/>
    <p:sldId id="377" r:id="rId11"/>
    <p:sldId id="360" r:id="rId12"/>
    <p:sldId id="361" r:id="rId13"/>
    <p:sldId id="362" r:id="rId14"/>
    <p:sldId id="363" r:id="rId15"/>
    <p:sldId id="364" r:id="rId16"/>
    <p:sldId id="365" r:id="rId17"/>
    <p:sldId id="385" r:id="rId18"/>
    <p:sldId id="386" r:id="rId19"/>
    <p:sldId id="387" r:id="rId20"/>
    <p:sldId id="388" r:id="rId21"/>
    <p:sldId id="389" r:id="rId22"/>
    <p:sldId id="391" r:id="rId23"/>
    <p:sldId id="394" r:id="rId24"/>
    <p:sldId id="395" r:id="rId25"/>
    <p:sldId id="396" r:id="rId26"/>
    <p:sldId id="366" r:id="rId27"/>
    <p:sldId id="367" r:id="rId28"/>
    <p:sldId id="397" r:id="rId29"/>
    <p:sldId id="297" r:id="rId30"/>
    <p:sldId id="298" r:id="rId31"/>
    <p:sldId id="398" r:id="rId32"/>
    <p:sldId id="299" r:id="rId33"/>
    <p:sldId id="399" r:id="rId34"/>
    <p:sldId id="327" r:id="rId35"/>
    <p:sldId id="328" r:id="rId36"/>
    <p:sldId id="329" r:id="rId37"/>
    <p:sldId id="330" r:id="rId38"/>
    <p:sldId id="333" r:id="rId39"/>
    <p:sldId id="331" r:id="rId40"/>
    <p:sldId id="332" r:id="rId41"/>
    <p:sldId id="371" r:id="rId42"/>
    <p:sldId id="408" r:id="rId43"/>
    <p:sldId id="258" r:id="rId44"/>
    <p:sldId id="259" r:id="rId45"/>
    <p:sldId id="260" r:id="rId46"/>
    <p:sldId id="274" r:id="rId47"/>
    <p:sldId id="265" r:id="rId48"/>
    <p:sldId id="267" r:id="rId49"/>
    <p:sldId id="279" r:id="rId50"/>
    <p:sldId id="277" r:id="rId51"/>
    <p:sldId id="278" r:id="rId52"/>
    <p:sldId id="28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5B785-B1C4-4F4A-BA6D-19CE9B72A0F5}" v="63" dt="2023-11-16T18:37:50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Irarrazaval Mena" userId="3c111ed6-5bfc-416b-8ce2-02d94e7909c8" providerId="ADAL" clId="{6905B785-B1C4-4F4A-BA6D-19CE9B72A0F5}"/>
    <pc:docChg chg="undo custSel addSld delSld modSld sldOrd modMainMaster">
      <pc:chgData name="Pablo Irarrazaval Mena" userId="3c111ed6-5bfc-416b-8ce2-02d94e7909c8" providerId="ADAL" clId="{6905B785-B1C4-4F4A-BA6D-19CE9B72A0F5}" dt="2023-11-16T18:41:01.768" v="637" actId="1076"/>
      <pc:docMkLst>
        <pc:docMk/>
      </pc:docMkLst>
      <pc:sldChg chg="modSp mod">
        <pc:chgData name="Pablo Irarrazaval Mena" userId="3c111ed6-5bfc-416b-8ce2-02d94e7909c8" providerId="ADAL" clId="{6905B785-B1C4-4F4A-BA6D-19CE9B72A0F5}" dt="2023-11-16T18:38:09.325" v="588" actId="6549"/>
        <pc:sldMkLst>
          <pc:docMk/>
          <pc:sldMk cId="1971369020" sldId="256"/>
        </pc:sldMkLst>
        <pc:spChg chg="mod">
          <ac:chgData name="Pablo Irarrazaval Mena" userId="3c111ed6-5bfc-416b-8ce2-02d94e7909c8" providerId="ADAL" clId="{6905B785-B1C4-4F4A-BA6D-19CE9B72A0F5}" dt="2023-11-16T18:38:09.325" v="588" actId="6549"/>
          <ac:spMkLst>
            <pc:docMk/>
            <pc:sldMk cId="1971369020" sldId="256"/>
            <ac:spMk id="2" creationId="{FB4C3062-F12D-FC65-1A3C-723C670204EB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54.684" v="495" actId="47"/>
        <pc:sldMkLst>
          <pc:docMk/>
          <pc:sldMk cId="0" sldId="257"/>
        </pc:sldMkLst>
      </pc:sldChg>
      <pc:sldChg chg="modSp add mod">
        <pc:chgData name="Pablo Irarrazaval Mena" userId="3c111ed6-5bfc-416b-8ce2-02d94e7909c8" providerId="ADAL" clId="{6905B785-B1C4-4F4A-BA6D-19CE9B72A0F5}" dt="2023-11-16T18:24:44.103" v="473" actId="20577"/>
        <pc:sldMkLst>
          <pc:docMk/>
          <pc:sldMk cId="0" sldId="258"/>
        </pc:sldMkLst>
        <pc:spChg chg="mod">
          <ac:chgData name="Pablo Irarrazaval Mena" userId="3c111ed6-5bfc-416b-8ce2-02d94e7909c8" providerId="ADAL" clId="{6905B785-B1C4-4F4A-BA6D-19CE9B72A0F5}" dt="2023-11-16T18:24:44.103" v="473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24:11.672" v="469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59"/>
        </pc:sldMkLst>
      </pc:sldChg>
      <pc:sldChg chg="modSp add mod">
        <pc:chgData name="Pablo Irarrazaval Mena" userId="3c111ed6-5bfc-416b-8ce2-02d94e7909c8" providerId="ADAL" clId="{6905B785-B1C4-4F4A-BA6D-19CE9B72A0F5}" dt="2023-11-16T18:24:48.416" v="477" actId="20577"/>
        <pc:sldMkLst>
          <pc:docMk/>
          <pc:sldMk cId="0" sldId="260"/>
        </pc:sldMkLst>
        <pc:spChg chg="mod">
          <ac:chgData name="Pablo Irarrazaval Mena" userId="3c111ed6-5bfc-416b-8ce2-02d94e7909c8" providerId="ADAL" clId="{6905B785-B1C4-4F4A-BA6D-19CE9B72A0F5}" dt="2023-11-16T18:24:48.416" v="477" actId="20577"/>
          <ac:spMkLst>
            <pc:docMk/>
            <pc:sldMk cId="0" sldId="260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48.826" v="494" actId="47"/>
        <pc:sldMkLst>
          <pc:docMk/>
          <pc:sldMk cId="0" sldId="264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5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7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0" sldId="272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0" sldId="273"/>
        </pc:sldMkLst>
      </pc:sldChg>
      <pc:sldChg chg="modSp add mod">
        <pc:chgData name="Pablo Irarrazaval Mena" userId="3c111ed6-5bfc-416b-8ce2-02d94e7909c8" providerId="ADAL" clId="{6905B785-B1C4-4F4A-BA6D-19CE9B72A0F5}" dt="2023-11-16T18:25:32.807" v="493" actId="1076"/>
        <pc:sldMkLst>
          <pc:docMk/>
          <pc:sldMk cId="0" sldId="274"/>
        </pc:sldMkLst>
        <pc:spChg chg="mod">
          <ac:chgData name="Pablo Irarrazaval Mena" userId="3c111ed6-5bfc-416b-8ce2-02d94e7909c8" providerId="ADAL" clId="{6905B785-B1C4-4F4A-BA6D-19CE9B72A0F5}" dt="2023-11-16T18:25:28.243" v="492" actId="20577"/>
          <ac:spMkLst>
            <pc:docMk/>
            <pc:sldMk cId="0" sldId="274"/>
            <ac:spMk id="17" creationId="{00000000-0000-0000-0000-000000000000}"/>
          </ac:spMkLst>
        </pc:spChg>
        <pc:grpChg chg="mod">
          <ac:chgData name="Pablo Irarrazaval Mena" userId="3c111ed6-5bfc-416b-8ce2-02d94e7909c8" providerId="ADAL" clId="{6905B785-B1C4-4F4A-BA6D-19CE9B72A0F5}" dt="2023-11-16T18:25:11.855" v="479" actId="1076"/>
          <ac:grpSpMkLst>
            <pc:docMk/>
            <pc:sldMk cId="0" sldId="274"/>
            <ac:grpSpMk id="14" creationId="{00000000-0000-0000-0000-000000000000}"/>
          </ac:grpSpMkLst>
        </pc:grpChg>
        <pc:picChg chg="mod">
          <ac:chgData name="Pablo Irarrazaval Mena" userId="3c111ed6-5bfc-416b-8ce2-02d94e7909c8" providerId="ADAL" clId="{6905B785-B1C4-4F4A-BA6D-19CE9B72A0F5}" dt="2023-11-16T18:25:21.735" v="480" actId="1076"/>
          <ac:picMkLst>
            <pc:docMk/>
            <pc:sldMk cId="0" sldId="274"/>
            <ac:picMk id="19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25:32.807" v="493" actId="1076"/>
          <ac:picMkLst>
            <pc:docMk/>
            <pc:sldMk cId="0" sldId="274"/>
            <ac:picMk id="20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8:40.289" v="510" actId="47"/>
        <pc:sldMkLst>
          <pc:docMk/>
          <pc:sldMk cId="0" sldId="276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77"/>
        </pc:sldMkLst>
      </pc:sldChg>
      <pc:sldChg chg="modSp add mod">
        <pc:chgData name="Pablo Irarrazaval Mena" userId="3c111ed6-5bfc-416b-8ce2-02d94e7909c8" providerId="ADAL" clId="{6905B785-B1C4-4F4A-BA6D-19CE9B72A0F5}" dt="2023-11-16T18:40:37.144" v="631" actId="1076"/>
        <pc:sldMkLst>
          <pc:docMk/>
          <pc:sldMk cId="0" sldId="278"/>
        </pc:sldMkLst>
        <pc:spChg chg="mod">
          <ac:chgData name="Pablo Irarrazaval Mena" userId="3c111ed6-5bfc-416b-8ce2-02d94e7909c8" providerId="ADAL" clId="{6905B785-B1C4-4F4A-BA6D-19CE9B72A0F5}" dt="2023-11-16T18:40:37.144" v="631" actId="1076"/>
          <ac:spMkLst>
            <pc:docMk/>
            <pc:sldMk cId="0" sldId="278"/>
            <ac:spMk id="575490" creationId="{00000000-0000-0000-0000-000000000000}"/>
          </ac:spMkLst>
        </pc:spChg>
      </pc:sldChg>
      <pc:sldChg chg="modSp add mod">
        <pc:chgData name="Pablo Irarrazaval Mena" userId="3c111ed6-5bfc-416b-8ce2-02d94e7909c8" providerId="ADAL" clId="{6905B785-B1C4-4F4A-BA6D-19CE9B72A0F5}" dt="2023-11-16T18:28:05.866" v="508" actId="20577"/>
        <pc:sldMkLst>
          <pc:docMk/>
          <pc:sldMk cId="0" sldId="279"/>
        </pc:sldMkLst>
        <pc:spChg chg="mod">
          <ac:chgData name="Pablo Irarrazaval Mena" userId="3c111ed6-5bfc-416b-8ce2-02d94e7909c8" providerId="ADAL" clId="{6905B785-B1C4-4F4A-BA6D-19CE9B72A0F5}" dt="2023-11-16T18:28:05.866" v="508" actId="20577"/>
          <ac:spMkLst>
            <pc:docMk/>
            <pc:sldMk cId="0" sldId="279"/>
            <ac:spMk id="563202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1:01.768" v="637" actId="1076"/>
        <pc:sldMkLst>
          <pc:docMk/>
          <pc:sldMk cId="0" sldId="280"/>
        </pc:sldMkLst>
        <pc:spChg chg="add mod ord">
          <ac:chgData name="Pablo Irarrazaval Mena" userId="3c111ed6-5bfc-416b-8ce2-02d94e7909c8" providerId="ADAL" clId="{6905B785-B1C4-4F4A-BA6D-19CE9B72A0F5}" dt="2023-11-16T18:40:49.873" v="635"/>
          <ac:spMkLst>
            <pc:docMk/>
            <pc:sldMk cId="0" sldId="280"/>
            <ac:spMk id="2" creationId="{CD45C161-DC3A-73AE-555F-51405E57E838}"/>
          </ac:spMkLst>
        </pc:spChg>
        <pc:spChg chg="add del mod ord">
          <ac:chgData name="Pablo Irarrazaval Mena" userId="3c111ed6-5bfc-416b-8ce2-02d94e7909c8" providerId="ADAL" clId="{6905B785-B1C4-4F4A-BA6D-19CE9B72A0F5}" dt="2023-11-16T18:40:52.271" v="636" actId="478"/>
          <ac:spMkLst>
            <pc:docMk/>
            <pc:sldMk cId="0" sldId="280"/>
            <ac:spMk id="3" creationId="{4183E58A-B77D-2170-D280-DBE23B8CD0DB}"/>
          </ac:spMkLst>
        </pc:spChg>
        <pc:spChg chg="del mod">
          <ac:chgData name="Pablo Irarrazaval Mena" userId="3c111ed6-5bfc-416b-8ce2-02d94e7909c8" providerId="ADAL" clId="{6905B785-B1C4-4F4A-BA6D-19CE9B72A0F5}" dt="2023-11-16T18:40:45.837" v="633" actId="478"/>
          <ac:spMkLst>
            <pc:docMk/>
            <pc:sldMk cId="0" sldId="280"/>
            <ac:spMk id="576514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1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2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14:57.860" v="343"/>
        <pc:sldMkLst>
          <pc:docMk/>
          <pc:sldMk cId="0" sldId="297"/>
        </pc:sldMkLst>
      </pc:sldChg>
      <pc:sldChg chg="add">
        <pc:chgData name="Pablo Irarrazaval Mena" userId="3c111ed6-5bfc-416b-8ce2-02d94e7909c8" providerId="ADAL" clId="{6905B785-B1C4-4F4A-BA6D-19CE9B72A0F5}" dt="2023-11-16T18:15:10.713" v="344"/>
        <pc:sldMkLst>
          <pc:docMk/>
          <pc:sldMk cId="0" sldId="298"/>
        </pc:sldMkLst>
      </pc:sldChg>
      <pc:sldChg chg="add">
        <pc:chgData name="Pablo Irarrazaval Mena" userId="3c111ed6-5bfc-416b-8ce2-02d94e7909c8" providerId="ADAL" clId="{6905B785-B1C4-4F4A-BA6D-19CE9B72A0F5}" dt="2023-11-16T18:17:53.618" v="400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7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8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0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1"/>
        </pc:sldMkLst>
      </pc:sldChg>
      <pc:sldChg chg="modSp add mod">
        <pc:chgData name="Pablo Irarrazaval Mena" userId="3c111ed6-5bfc-416b-8ce2-02d94e7909c8" providerId="ADAL" clId="{6905B785-B1C4-4F4A-BA6D-19CE9B72A0F5}" dt="2023-11-16T18:21:39.897" v="424" actId="20577"/>
        <pc:sldMkLst>
          <pc:docMk/>
          <pc:sldMk cId="0" sldId="332"/>
        </pc:sldMkLst>
        <pc:spChg chg="mod">
          <ac:chgData name="Pablo Irarrazaval Mena" userId="3c111ed6-5bfc-416b-8ce2-02d94e7909c8" providerId="ADAL" clId="{6905B785-B1C4-4F4A-BA6D-19CE9B72A0F5}" dt="2023-11-16T18:21:39.897" v="424" actId="20577"/>
          <ac:spMkLst>
            <pc:docMk/>
            <pc:sldMk cId="0" sldId="332"/>
            <ac:spMk id="20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0:13.758" v="628" actId="478"/>
        <pc:sldMkLst>
          <pc:docMk/>
          <pc:sldMk cId="0" sldId="333"/>
        </pc:sldMkLst>
        <pc:spChg chg="add mod ord">
          <ac:chgData name="Pablo Irarrazaval Mena" userId="3c111ed6-5bfc-416b-8ce2-02d94e7909c8" providerId="ADAL" clId="{6905B785-B1C4-4F4A-BA6D-19CE9B72A0F5}" dt="2023-11-16T18:40:10.924" v="627"/>
          <ac:spMkLst>
            <pc:docMk/>
            <pc:sldMk cId="0" sldId="333"/>
            <ac:spMk id="2" creationId="{8184A8DF-D9D4-2D81-5DD8-19642AA2D0ED}"/>
          </ac:spMkLst>
        </pc:spChg>
        <pc:spChg chg="add del mod ord">
          <ac:chgData name="Pablo Irarrazaval Mena" userId="3c111ed6-5bfc-416b-8ce2-02d94e7909c8" providerId="ADAL" clId="{6905B785-B1C4-4F4A-BA6D-19CE9B72A0F5}" dt="2023-11-16T18:40:13.758" v="628" actId="478"/>
          <ac:spMkLst>
            <pc:docMk/>
            <pc:sldMk cId="0" sldId="333"/>
            <ac:spMk id="3" creationId="{9D916522-9A3E-F56E-7503-E06EF7E860BF}"/>
          </ac:spMkLst>
        </pc:spChg>
        <pc:spChg chg="del mod">
          <ac:chgData name="Pablo Irarrazaval Mena" userId="3c111ed6-5bfc-416b-8ce2-02d94e7909c8" providerId="ADAL" clId="{6905B785-B1C4-4F4A-BA6D-19CE9B72A0F5}" dt="2023-11-16T18:40:06.166" v="625" actId="478"/>
          <ac:spMkLst>
            <pc:docMk/>
            <pc:sldMk cId="0" sldId="333"/>
            <ac:spMk id="553986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5:22:34.599" v="183"/>
        <pc:sldMkLst>
          <pc:docMk/>
          <pc:sldMk cId="484656597" sldId="348"/>
        </pc:sldMkLst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2" creationId="{AD937795-8A65-B1F6-16B8-17A030DCC89C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3" creationId="{66103C26-43CB-584D-19C8-0BB1E8C6524D}"/>
          </ac:spMkLst>
        </pc:spChg>
        <pc:spChg chg="mod ord">
          <ac:chgData name="Pablo Irarrazaval Mena" userId="3c111ed6-5bfc-416b-8ce2-02d94e7909c8" providerId="ADAL" clId="{6905B785-B1C4-4F4A-BA6D-19CE9B72A0F5}" dt="2023-11-16T15:18:59.209" v="108" actId="20577"/>
          <ac:spMkLst>
            <pc:docMk/>
            <pc:sldMk cId="484656597" sldId="348"/>
            <ac:spMk id="5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84656597" sldId="348"/>
            <ac:spMk id="8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9" creationId="{92D50858-ABCE-82C2-1974-0772A8A5D9FD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1" creationId="{BC085EE3-D29E-E272-D316-B04B2226673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3" creationId="{EDA1596C-38AE-0A0C-20A0-10B868F44DAF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5" creationId="{EBA03E5F-D259-7677-1266-AAC8DE686A95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6" creationId="{75A97EEA-1C9F-63E2-A174-0580C655367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8" creationId="{2C0D7F1D-912F-CFB0-85FB-611F92570496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2:34.599" v="183"/>
          <ac:spMkLst>
            <pc:docMk/>
            <pc:sldMk cId="484656597" sldId="348"/>
            <ac:spMk id="20" creationId="{C34C237B-8992-7685-6955-3D7E42493DAB}"/>
          </ac:spMkLst>
        </pc:sp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4" creationId="{85D4ED2F-F7B5-0C80-525E-0F433F84FFAB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0" creationId="{6F8D7D93-242F-E45A-F16B-6CF736611AF7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2" creationId="{84AEF121-6B7B-C2BF-A80A-5302CE3C99F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4" creationId="{E88B564C-F6E8-826A-1967-1B341C52102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7" creationId="{8D57AD61-DBC3-05BB-D25C-81A5C8DEF51B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17.042" v="112" actId="47"/>
        <pc:sldMkLst>
          <pc:docMk/>
          <pc:sldMk cId="2983072886" sldId="34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983072886" sldId="349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9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1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691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8962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45.718" v="117" actId="47"/>
        <pc:sldMkLst>
          <pc:docMk/>
          <pc:sldMk cId="3127951005" sldId="35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127951005" sldId="350"/>
            <ac:spMk id="5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8:16.469" v="83" actId="21"/>
          <ac:picMkLst>
            <pc:docMk/>
            <pc:sldMk cId="3127951005" sldId="350"/>
            <ac:picMk id="164867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7:33.235" v="58" actId="478"/>
          <ac:picMkLst>
            <pc:docMk/>
            <pc:sldMk cId="3127951005" sldId="350"/>
            <ac:picMk id="164868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2:27.977" v="181" actId="47"/>
        <pc:sldMkLst>
          <pc:docMk/>
          <pc:sldMk cId="2085062180" sldId="35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085062180" sldId="351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52.015" v="134" actId="21"/>
          <ac:spMkLst>
            <pc:docMk/>
            <pc:sldMk cId="2085062180" sldId="351"/>
            <ac:spMk id="6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12.502" v="122" actId="21"/>
          <ac:spMkLst>
            <pc:docMk/>
            <pc:sldMk cId="2085062180" sldId="351"/>
            <ac:spMk id="7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1:31.277" v="145" actId="21"/>
          <ac:spMkLst>
            <pc:docMk/>
            <pc:sldMk cId="2085062180" sldId="351"/>
            <ac:spMk id="9" creationId="{00000000-0000-0000-0000-000000000000}"/>
          </ac:spMkLst>
        </pc:spChg>
        <pc:spChg chg="del mod">
          <ac:chgData name="Pablo Irarrazaval Mena" userId="3c111ed6-5bfc-416b-8ce2-02d94e7909c8" providerId="ADAL" clId="{6905B785-B1C4-4F4A-BA6D-19CE9B72A0F5}" dt="2023-11-16T15:22:02.877" v="156" actId="21"/>
          <ac:spMkLst>
            <pc:docMk/>
            <pc:sldMk cId="2085062180" sldId="351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1:16.179" v="141" actId="21"/>
          <ac:picMkLst>
            <pc:docMk/>
            <pc:sldMk cId="2085062180" sldId="351"/>
            <ac:picMk id="1026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9:52.787" v="118" actId="21"/>
          <ac:picMkLst>
            <pc:docMk/>
            <pc:sldMk cId="2085062180" sldId="351"/>
            <ac:picMk id="164866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8.018" v="224" actId="47"/>
        <pc:sldMkLst>
          <pc:docMk/>
          <pc:sldMk cId="402906419" sldId="35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02906419" sldId="352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2:32.365" v="182" actId="21"/>
          <ac:spMkLst>
            <pc:docMk/>
            <pc:sldMk cId="402906419" sldId="352"/>
            <ac:spMk id="8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5:23:38.652" v="201" actId="21"/>
          <ac:spMkLst>
            <pc:docMk/>
            <pc:sldMk cId="402906419" sldId="352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4:06.612" v="210" actId="21"/>
          <ac:spMkLst>
            <pc:docMk/>
            <pc:sldMk cId="402906419" sldId="352"/>
            <ac:spMk id="12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3:21.573" v="193" actId="21"/>
          <ac:spMkLst>
            <pc:docMk/>
            <pc:sldMk cId="402906419" sldId="352"/>
            <ac:spMk id="13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3:04.235" v="187" actId="21"/>
          <ac:picMkLst>
            <pc:docMk/>
            <pc:sldMk cId="402906419" sldId="352"/>
            <ac:picMk id="165890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3:10.683" v="190" actId="21"/>
          <ac:picMkLst>
            <pc:docMk/>
            <pc:sldMk cId="402906419" sldId="352"/>
            <ac:picMk id="165891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9.832" v="225" actId="47"/>
        <pc:sldMkLst>
          <pc:docMk/>
          <pc:sldMk cId="2717722137" sldId="35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717722137" sldId="353"/>
            <ac:spMk id="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5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2050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411704213" sldId="35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411704213" sldId="354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7285791" sldId="35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7285791" sldId="355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2139849844" sldId="356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09943254" sldId="35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9943254" sldId="357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35037543" sldId="35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35037543" sldId="358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19196233" sldId="35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19196233" sldId="359"/>
            <ac:spMk id="2" creationId="{00000000-0000-0000-0000-000000000000}"/>
          </ac:spMkLst>
        </pc:spChg>
      </pc:sldChg>
      <pc:sldChg chg="addSp delSp modSp add mod setBg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416828074" sldId="360"/>
        </pc:sldMkLst>
        <pc:spChg chg="del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3" creationId="{44B2559A-09E7-8310-3BD8-87487A9039AC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216371690" sldId="36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216371690" sldId="361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835409988" sldId="36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835409988" sldId="362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568167636" sldId="36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568167636" sldId="363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8:38:33.671" v="609" actId="1036"/>
        <pc:sldMkLst>
          <pc:docMk/>
          <pc:sldMk cId="3072471135" sldId="36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72471135" sldId="364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4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087433264" sldId="36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433264" sldId="365"/>
            <ac:spMk id="2" creationId="{00000000-0000-0000-0000-000000000000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388741156" sldId="366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417017095" sldId="367"/>
        </pc:sldMkLst>
      </pc:sldChg>
      <pc:sldChg chg="addSp modSp add mod">
        <pc:chgData name="Pablo Irarrazaval Mena" userId="3c111ed6-5bfc-416b-8ce2-02d94e7909c8" providerId="ADAL" clId="{6905B785-B1C4-4F4A-BA6D-19CE9B72A0F5}" dt="2023-11-16T18:40:24.257" v="630" actId="1076"/>
        <pc:sldMkLst>
          <pc:docMk/>
          <pc:sldMk cId="4184475371" sldId="371"/>
        </pc:sldMkLst>
        <pc:picChg chg="add mod">
          <ac:chgData name="Pablo Irarrazaval Mena" userId="3c111ed6-5bfc-416b-8ce2-02d94e7909c8" providerId="ADAL" clId="{6905B785-B1C4-4F4A-BA6D-19CE9B72A0F5}" dt="2023-11-16T18:40:22.600" v="629" actId="1076"/>
          <ac:picMkLst>
            <pc:docMk/>
            <pc:sldMk cId="4184475371" sldId="371"/>
            <ac:picMk id="3" creationId="{81D8A5B7-4A8B-3107-DDF4-D67AB04E2D60}"/>
          </ac:picMkLst>
        </pc:picChg>
        <pc:picChg chg="mod">
          <ac:chgData name="Pablo Irarrazaval Mena" userId="3c111ed6-5bfc-416b-8ce2-02d94e7909c8" providerId="ADAL" clId="{6905B785-B1C4-4F4A-BA6D-19CE9B72A0F5}" dt="2023-11-16T18:40:24.257" v="630" actId="1076"/>
          <ac:picMkLst>
            <pc:docMk/>
            <pc:sldMk cId="4184475371" sldId="371"/>
            <ac:picMk id="8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1:49.589" v="425" actId="47"/>
        <pc:sldMkLst>
          <pc:docMk/>
          <pc:sldMk cId="3929246919" sldId="372"/>
        </pc:sldMkLst>
      </pc:sldChg>
      <pc:sldChg chg="add del">
        <pc:chgData name="Pablo Irarrazaval Mena" userId="3c111ed6-5bfc-416b-8ce2-02d94e7909c8" providerId="ADAL" clId="{6905B785-B1C4-4F4A-BA6D-19CE9B72A0F5}" dt="2023-11-16T18:21:56.102" v="426" actId="47"/>
        <pc:sldMkLst>
          <pc:docMk/>
          <pc:sldMk cId="2727263201" sldId="373"/>
        </pc:sldMkLst>
      </pc:sldChg>
      <pc:sldChg chg="add del">
        <pc:chgData name="Pablo Irarrazaval Mena" userId="3c111ed6-5bfc-416b-8ce2-02d94e7909c8" providerId="ADAL" clId="{6905B785-B1C4-4F4A-BA6D-19CE9B72A0F5}" dt="2023-11-16T18:22:28.528" v="436" actId="47"/>
        <pc:sldMkLst>
          <pc:docMk/>
          <pc:sldMk cId="2841920039" sldId="374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789773601" sldId="37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2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5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62773752" sldId="385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2" creationId="{F60EEBAC-6F81-7A15-F03E-4E64892D927C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4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93089285" sldId="386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2" creationId="{977D1922-5A83-9D30-02BA-AD7FD8456427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8:52.165" v="611" actId="478"/>
        <pc:sldMkLst>
          <pc:docMk/>
          <pc:sldMk cId="4111311466" sldId="38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111311466" sldId="387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2.165" v="611" actId="478"/>
          <ac:spMkLst>
            <pc:docMk/>
            <pc:sldMk cId="4111311466" sldId="387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0.342" v="610" actId="478"/>
          <ac:spMkLst>
            <pc:docMk/>
            <pc:sldMk cId="4111311466" sldId="387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0.684" v="613" actId="478"/>
        <pc:sldMkLst>
          <pc:docMk/>
          <pc:sldMk cId="108701600" sldId="38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01600" sldId="388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8.845" v="612" actId="478"/>
          <ac:spMkLst>
            <pc:docMk/>
            <pc:sldMk cId="108701600" sldId="388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0.684" v="613" actId="478"/>
          <ac:spMkLst>
            <pc:docMk/>
            <pc:sldMk cId="108701600" sldId="388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6.277" v="615" actId="478"/>
        <pc:sldMkLst>
          <pc:docMk/>
          <pc:sldMk cId="599836169" sldId="389"/>
        </pc:sldMkLst>
        <pc:spChg chg="del mod ord">
          <ac:chgData name="Pablo Irarrazaval Mena" userId="3c111ed6-5bfc-416b-8ce2-02d94e7909c8" providerId="ADAL" clId="{6905B785-B1C4-4F4A-BA6D-19CE9B72A0F5}" dt="2023-11-16T18:39:04.391" v="614" actId="478"/>
          <ac:spMkLst>
            <pc:docMk/>
            <pc:sldMk cId="599836169" sldId="389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6.277" v="615" actId="478"/>
          <ac:spMkLst>
            <pc:docMk/>
            <pc:sldMk cId="599836169" sldId="389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599836169" sldId="389"/>
            <ac:spMk id="7" creationId="{00000000-0000-0000-0000-000000000000}"/>
          </ac:spMkLst>
        </pc:spChg>
      </pc:sldChg>
      <pc:sldChg chg="modSp add del mod chgLayout">
        <pc:chgData name="Pablo Irarrazaval Mena" userId="3c111ed6-5bfc-416b-8ce2-02d94e7909c8" providerId="ADAL" clId="{6905B785-B1C4-4F4A-BA6D-19CE9B72A0F5}" dt="2023-11-16T15:26:05.655" v="226" actId="47"/>
        <pc:sldMkLst>
          <pc:docMk/>
          <pc:sldMk cId="3629175397" sldId="39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7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10.452" v="617" actId="478"/>
        <pc:sldMkLst>
          <pc:docMk/>
          <pc:sldMk cId="4222584183" sldId="39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222584183" sldId="391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8.856" v="616" actId="478"/>
          <ac:spMkLst>
            <pc:docMk/>
            <pc:sldMk cId="4222584183" sldId="391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10.452" v="617" actId="478"/>
          <ac:spMkLst>
            <pc:docMk/>
            <pc:sldMk cId="4222584183" sldId="391"/>
            <ac:spMk id="4" creationId="{00000000-0000-0000-0000-000000000000}"/>
          </ac:spMkLst>
        </pc:spChg>
      </pc:sldChg>
      <pc:sldChg chg="addSp delSp modSp add mod">
        <pc:chgData name="Pablo Irarrazaval Mena" userId="3c111ed6-5bfc-416b-8ce2-02d94e7909c8" providerId="ADAL" clId="{6905B785-B1C4-4F4A-BA6D-19CE9B72A0F5}" dt="2023-11-16T15:24:57.298" v="223" actId="1076"/>
        <pc:sldMkLst>
          <pc:docMk/>
          <pc:sldMk cId="3894467991" sldId="392"/>
        </pc:sldMkLst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2" creationId="{AD937795-8A65-B1F6-16B8-17A030DCC89C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3" creationId="{66103C26-43CB-584D-19C8-0BB1E8C6524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9" creationId="{92D50858-ABCE-82C2-1974-0772A8A5D9F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1" creationId="{BC085EE3-D29E-E272-D316-B04B2226673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3" creationId="{EDA1596C-38AE-0A0C-20A0-10B868F44DAF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5" creationId="{EBA03E5F-D259-7677-1266-AAC8DE686A95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6" creationId="{75A97EEA-1C9F-63E2-A174-0580C655367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8" creationId="{2C0D7F1D-912F-CFB0-85FB-611F92570496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4:22.052" v="213" actId="1076"/>
          <ac:spMkLst>
            <pc:docMk/>
            <pc:sldMk cId="3894467991" sldId="392"/>
            <ac:spMk id="22" creationId="{EBBB3F03-5C98-CC13-A655-13FCC6DC75F6}"/>
          </ac:spMkLst>
        </pc:spChg>
        <pc:spChg chg="add mod">
          <ac:chgData name="Pablo Irarrazaval Mena" userId="3c111ed6-5bfc-416b-8ce2-02d94e7909c8" providerId="ADAL" clId="{6905B785-B1C4-4F4A-BA6D-19CE9B72A0F5}" dt="2023-11-16T15:24:14.386" v="212" actId="1076"/>
          <ac:spMkLst>
            <pc:docMk/>
            <pc:sldMk cId="3894467991" sldId="392"/>
            <ac:spMk id="23" creationId="{4F9ECD8B-FEF1-798A-DAB7-0BAC6E447FBD}"/>
          </ac:spMkLst>
        </pc:sp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4" creationId="{85D4ED2F-F7B5-0C80-525E-0F433F84FFAB}"/>
          </ac:picMkLst>
        </pc:picChg>
        <pc:picChg chg="del">
          <ac:chgData name="Pablo Irarrazaval Mena" userId="3c111ed6-5bfc-416b-8ce2-02d94e7909c8" providerId="ADAL" clId="{6905B785-B1C4-4F4A-BA6D-19CE9B72A0F5}" dt="2023-11-16T15:22:46.009" v="185" actId="478"/>
          <ac:picMkLst>
            <pc:docMk/>
            <pc:sldMk cId="3894467991" sldId="392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8" creationId="{4900C19D-0700-B9E9-42EE-CB8474A5DA0C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0" creationId="{6F8D7D93-242F-E45A-F16B-6CF736611AF7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2" creationId="{84AEF121-6B7B-C2BF-A80A-5302CE3C99F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4" creationId="{E88B564C-F6E8-826A-1967-1B341C52102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7" creationId="{8D57AD61-DBC3-05BB-D25C-81A5C8DEF51B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21" creationId="{E060999B-927D-E104-3F00-370EEE4A0651}"/>
          </ac:picMkLst>
        </pc:picChg>
        <pc:picChg chg="add del mod">
          <ac:chgData name="Pablo Irarrazaval Mena" userId="3c111ed6-5bfc-416b-8ce2-02d94e7909c8" providerId="ADAL" clId="{6905B785-B1C4-4F4A-BA6D-19CE9B72A0F5}" dt="2023-11-16T15:24:47.323" v="220" actId="478"/>
          <ac:picMkLst>
            <pc:docMk/>
            <pc:sldMk cId="3894467991" sldId="392"/>
            <ac:picMk id="24" creationId="{17203DEE-CEF2-FCAE-6BBD-7F008D9B8860}"/>
          </ac:picMkLst>
        </pc:picChg>
        <pc:picChg chg="add mod">
          <ac:chgData name="Pablo Irarrazaval Mena" userId="3c111ed6-5bfc-416b-8ce2-02d94e7909c8" providerId="ADAL" clId="{6905B785-B1C4-4F4A-BA6D-19CE9B72A0F5}" dt="2023-11-16T15:24:57.298" v="223" actId="1076"/>
          <ac:picMkLst>
            <pc:docMk/>
            <pc:sldMk cId="3894467991" sldId="392"/>
            <ac:picMk id="25" creationId="{E1A9CFB3-9253-29E0-142E-5E7BD46DAEC1}"/>
          </ac:picMkLst>
        </pc:picChg>
        <pc:picChg chg="add mod">
          <ac:chgData name="Pablo Irarrazaval Mena" userId="3c111ed6-5bfc-416b-8ce2-02d94e7909c8" providerId="ADAL" clId="{6905B785-B1C4-4F4A-BA6D-19CE9B72A0F5}" dt="2023-11-16T15:24:55.345" v="222" actId="1076"/>
          <ac:picMkLst>
            <pc:docMk/>
            <pc:sldMk cId="3894467991" sldId="392"/>
            <ac:picMk id="26" creationId="{5EF3AA0E-6D21-7072-C489-2EA1D29131F2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5:26:41.990" v="242" actId="20577"/>
        <pc:sldMkLst>
          <pc:docMk/>
          <pc:sldMk cId="3448638018" sldId="393"/>
        </pc:sldMkLst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2" creationId="{A4738CBE-9DF7-13EA-5ABA-1A0DDB83E685}"/>
          </ac:spMkLst>
        </pc:spChg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3" creationId="{5B24B08C-4536-7844-7718-A8FAFB30C074}"/>
          </ac:spMkLst>
        </pc:spChg>
        <pc:spChg chg="add mod ord">
          <ac:chgData name="Pablo Irarrazaval Mena" userId="3c111ed6-5bfc-416b-8ce2-02d94e7909c8" providerId="ADAL" clId="{6905B785-B1C4-4F4A-BA6D-19CE9B72A0F5}" dt="2023-11-16T15:26:41.990" v="242" actId="20577"/>
          <ac:spMkLst>
            <pc:docMk/>
            <pc:sldMk cId="3448638018" sldId="393"/>
            <ac:spMk id="4" creationId="{A6D689FF-663C-A343-F930-D65A544115E8}"/>
          </ac:spMkLst>
        </pc:spChg>
        <pc:spChg chg="add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5" creationId="{6EF0B453-16B2-9C92-09A7-CAD9A2F4D3A8}"/>
          </ac:spMkLst>
        </pc:spChg>
      </pc:sldChg>
      <pc:sldChg chg="addSp delSp modSp new mod modClrScheme chgLayout">
        <pc:chgData name="Pablo Irarrazaval Mena" userId="3c111ed6-5bfc-416b-8ce2-02d94e7909c8" providerId="ADAL" clId="{6905B785-B1C4-4F4A-BA6D-19CE9B72A0F5}" dt="2023-11-16T18:11:52.827" v="319" actId="27636"/>
        <pc:sldMkLst>
          <pc:docMk/>
          <pc:sldMk cId="4057338168" sldId="394"/>
        </pc:sldMkLst>
        <pc:spChg chg="del mod ord">
          <ac:chgData name="Pablo Irarrazaval Mena" userId="3c111ed6-5bfc-416b-8ce2-02d94e7909c8" providerId="ADAL" clId="{6905B785-B1C4-4F4A-BA6D-19CE9B72A0F5}" dt="2023-11-16T18:09:48.938" v="244" actId="700"/>
          <ac:spMkLst>
            <pc:docMk/>
            <pc:sldMk cId="4057338168" sldId="394"/>
            <ac:spMk id="2" creationId="{7137D018-1380-82BE-8E80-65650513B00A}"/>
          </ac:spMkLst>
        </pc:spChg>
        <pc:spChg chg="add mod ord">
          <ac:chgData name="Pablo Irarrazaval Mena" userId="3c111ed6-5bfc-416b-8ce2-02d94e7909c8" providerId="ADAL" clId="{6905B785-B1C4-4F4A-BA6D-19CE9B72A0F5}" dt="2023-11-16T18:09:56.333" v="261" actId="20577"/>
          <ac:spMkLst>
            <pc:docMk/>
            <pc:sldMk cId="4057338168" sldId="394"/>
            <ac:spMk id="3" creationId="{A6CF0EC3-AA3F-C58F-AE7E-4C230E876C18}"/>
          </ac:spMkLst>
        </pc:spChg>
        <pc:spChg chg="add mod ord">
          <ac:chgData name="Pablo Irarrazaval Mena" userId="3c111ed6-5bfc-416b-8ce2-02d94e7909c8" providerId="ADAL" clId="{6905B785-B1C4-4F4A-BA6D-19CE9B72A0F5}" dt="2023-11-16T18:11:52.827" v="319" actId="27636"/>
          <ac:spMkLst>
            <pc:docMk/>
            <pc:sldMk cId="4057338168" sldId="394"/>
            <ac:spMk id="4" creationId="{1B410CF5-08B8-9E5E-349F-F11129CD340C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186343982" sldId="396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14:23.594" v="342" actId="20577"/>
        <pc:sldMkLst>
          <pc:docMk/>
          <pc:sldMk cId="1188553679" sldId="397"/>
        </pc:sldMkLst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2" creationId="{6C583939-8123-412B-567A-7E547B38AD51}"/>
          </ac:spMkLst>
        </pc:spChg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3" creationId="{3574DE55-EF3F-8AE9-6D19-306AC4BF537B}"/>
          </ac:spMkLst>
        </pc:spChg>
        <pc:spChg chg="add mod ord">
          <ac:chgData name="Pablo Irarrazaval Mena" userId="3c111ed6-5bfc-416b-8ce2-02d94e7909c8" providerId="ADAL" clId="{6905B785-B1C4-4F4A-BA6D-19CE9B72A0F5}" dt="2023-11-16T18:14:23.594" v="342" actId="20577"/>
          <ac:spMkLst>
            <pc:docMk/>
            <pc:sldMk cId="1188553679" sldId="397"/>
            <ac:spMk id="4" creationId="{21A0D3B8-F7C8-7A76-0A88-884412B74D11}"/>
          </ac:spMkLst>
        </pc:spChg>
        <pc:spChg chg="add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5" creationId="{9E9C3E0D-2C22-24EE-6EA0-0145BF9277EA}"/>
          </ac:spMkLst>
        </pc:spChg>
      </pc:sldChg>
      <pc:sldChg chg="addSp delSp modSp add mod chgLayout">
        <pc:chgData name="Pablo Irarrazaval Mena" userId="3c111ed6-5bfc-416b-8ce2-02d94e7909c8" providerId="ADAL" clId="{6905B785-B1C4-4F4A-BA6D-19CE9B72A0F5}" dt="2023-11-16T18:39:50.991" v="623" actId="478"/>
        <pc:sldMkLst>
          <pc:docMk/>
          <pc:sldMk cId="197382412" sldId="398"/>
        </pc:sldMkLst>
        <pc:spChg chg="del mod">
          <ac:chgData name="Pablo Irarrazaval Mena" userId="3c111ed6-5bfc-416b-8ce2-02d94e7909c8" providerId="ADAL" clId="{6905B785-B1C4-4F4A-BA6D-19CE9B72A0F5}" dt="2023-11-16T18:39:39.831" v="619" actId="478"/>
          <ac:spMkLst>
            <pc:docMk/>
            <pc:sldMk cId="197382412" sldId="398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8:39:45.498" v="622" actId="27636"/>
          <ac:spMkLst>
            <pc:docMk/>
            <pc:sldMk cId="197382412" sldId="398"/>
            <ac:spMk id="4" creationId="{52C89FAF-CD2D-A2B1-6FD6-9D30986C44C1}"/>
          </ac:spMkLst>
        </pc:spChg>
        <pc:spChg chg="add del mod ord">
          <ac:chgData name="Pablo Irarrazaval Mena" userId="3c111ed6-5bfc-416b-8ce2-02d94e7909c8" providerId="ADAL" clId="{6905B785-B1C4-4F4A-BA6D-19CE9B72A0F5}" dt="2023-11-16T18:39:50.991" v="623" actId="478"/>
          <ac:spMkLst>
            <pc:docMk/>
            <pc:sldMk cId="197382412" sldId="398"/>
            <ac:spMk id="5" creationId="{DE11A60C-EEED-7B9A-EA6C-B91CD966AC71}"/>
          </ac:spMkLst>
        </pc:spChg>
        <pc:spChg chg="mod">
          <ac:chgData name="Pablo Irarrazaval Mena" userId="3c111ed6-5bfc-416b-8ce2-02d94e7909c8" providerId="ADAL" clId="{6905B785-B1C4-4F4A-BA6D-19CE9B72A0F5}" dt="2023-11-16T18:17:28.735" v="395" actId="20577"/>
          <ac:spMkLst>
            <pc:docMk/>
            <pc:sldMk cId="197382412" sldId="398"/>
            <ac:spMk id="8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17:36.200" v="397" actId="478"/>
          <ac:spMkLst>
            <pc:docMk/>
            <pc:sldMk cId="197382412" sldId="398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8:17:34.387" v="396" actId="478"/>
          <ac:picMkLst>
            <pc:docMk/>
            <pc:sldMk cId="197382412" sldId="398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17.251" v="351" actId="1076"/>
          <ac:picMkLst>
            <pc:docMk/>
            <pc:sldMk cId="197382412" sldId="398"/>
            <ac:picMk id="7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41.987" v="399" actId="1076"/>
          <ac:picMkLst>
            <pc:docMk/>
            <pc:sldMk cId="197382412" sldId="398"/>
            <ac:picMk id="20" creationId="{00000000-0000-0000-0000-000000000000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8:18:41.871" v="420" actId="20577"/>
        <pc:sldMkLst>
          <pc:docMk/>
          <pc:sldMk cId="1049037558" sldId="399"/>
        </pc:sldMkLst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2" creationId="{E539EBA6-C233-CD5C-CE1D-D4CA28FD5E02}"/>
          </ac:spMkLst>
        </pc:spChg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3" creationId="{8F6F3758-DBC1-865B-8FE4-3BDA70224FAD}"/>
          </ac:spMkLst>
        </pc:spChg>
        <pc:spChg chg="add mod ord">
          <ac:chgData name="Pablo Irarrazaval Mena" userId="3c111ed6-5bfc-416b-8ce2-02d94e7909c8" providerId="ADAL" clId="{6905B785-B1C4-4F4A-BA6D-19CE9B72A0F5}" dt="2023-11-16T18:18:41.871" v="420" actId="20577"/>
          <ac:spMkLst>
            <pc:docMk/>
            <pc:sldMk cId="1049037558" sldId="399"/>
            <ac:spMk id="4" creationId="{A39152E4-9F0E-771D-FA96-F8BFB260AB2E}"/>
          </ac:spMkLst>
        </pc:spChg>
        <pc:spChg chg="add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5" creationId="{39DAB8B5-E9DA-091C-7CAC-32C5ACCF97DE}"/>
          </ac:spMkLst>
        </pc:spChg>
      </pc:sldChg>
      <pc:sldChg chg="add del">
        <pc:chgData name="Pablo Irarrazaval Mena" userId="3c111ed6-5bfc-416b-8ce2-02d94e7909c8" providerId="ADAL" clId="{6905B785-B1C4-4F4A-BA6D-19CE9B72A0F5}" dt="2023-11-16T18:26:51.253" v="500" actId="47"/>
        <pc:sldMkLst>
          <pc:docMk/>
          <pc:sldMk cId="1395139931" sldId="400"/>
        </pc:sldMkLst>
      </pc:sldChg>
      <pc:sldChg chg="add del ord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4170090385" sldId="401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673097992" sldId="402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903487107" sldId="403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564935856" sldId="404"/>
        </pc:sldMkLst>
      </pc:sldChg>
      <pc:sldChg chg="add del">
        <pc:chgData name="Pablo Irarrazaval Mena" userId="3c111ed6-5bfc-416b-8ce2-02d94e7909c8" providerId="ADAL" clId="{6905B785-B1C4-4F4A-BA6D-19CE9B72A0F5}" dt="2023-11-16T18:27:57.754" v="504" actId="47"/>
        <pc:sldMkLst>
          <pc:docMk/>
          <pc:sldMk cId="1463947266" sldId="405"/>
        </pc:sldMkLst>
      </pc:sldChg>
      <pc:sldChg chg="add del">
        <pc:chgData name="Pablo Irarrazaval Mena" userId="3c111ed6-5bfc-416b-8ce2-02d94e7909c8" providerId="ADAL" clId="{6905B785-B1C4-4F4A-BA6D-19CE9B72A0F5}" dt="2023-11-16T18:28:33.826" v="509" actId="47"/>
        <pc:sldMkLst>
          <pc:docMk/>
          <pc:sldMk cId="1960354902" sldId="406"/>
        </pc:sldMkLst>
      </pc:sldChg>
      <pc:sldChg chg="add del">
        <pc:chgData name="Pablo Irarrazaval Mena" userId="3c111ed6-5bfc-416b-8ce2-02d94e7909c8" providerId="ADAL" clId="{6905B785-B1C4-4F4A-BA6D-19CE9B72A0F5}" dt="2023-11-16T18:28:47.305" v="511" actId="47"/>
        <pc:sldMkLst>
          <pc:docMk/>
          <pc:sldMk cId="523196638" sldId="407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23:46.438" v="468" actId="20577"/>
        <pc:sldMkLst>
          <pc:docMk/>
          <pc:sldMk cId="4186837542" sldId="408"/>
        </pc:sldMkLst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2" creationId="{E4A1BDD5-67F7-55E8-1EF1-D7B33694C219}"/>
          </ac:spMkLst>
        </pc:spChg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3" creationId="{8BF8B6CB-3687-E320-55E2-DB8EE1746890}"/>
          </ac:spMkLst>
        </pc:spChg>
        <pc:spChg chg="add mod ord">
          <ac:chgData name="Pablo Irarrazaval Mena" userId="3c111ed6-5bfc-416b-8ce2-02d94e7909c8" providerId="ADAL" clId="{6905B785-B1C4-4F4A-BA6D-19CE9B72A0F5}" dt="2023-11-16T18:23:46.438" v="468" actId="20577"/>
          <ac:spMkLst>
            <pc:docMk/>
            <pc:sldMk cId="4186837542" sldId="408"/>
            <ac:spMk id="4" creationId="{736AB9C5-A63E-6AB6-B90D-5567A58953F8}"/>
          </ac:spMkLst>
        </pc:spChg>
        <pc:spChg chg="add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5" creationId="{BC07E553-4974-B54E-B187-A7121219981A}"/>
          </ac:spMkLst>
        </pc:spChg>
      </pc:sldChg>
      <pc:sldMasterChg chg="addSp delSp modSp mod">
        <pc:chgData name="Pablo Irarrazaval Mena" userId="3c111ed6-5bfc-416b-8ce2-02d94e7909c8" providerId="ADAL" clId="{6905B785-B1C4-4F4A-BA6D-19CE9B72A0F5}" dt="2023-11-16T18:37:50.728" v="585" actId="1036"/>
        <pc:sldMasterMkLst>
          <pc:docMk/>
          <pc:sldMasterMk cId="3675669271" sldId="2147483660"/>
        </pc:sldMasterMkLst>
        <pc:spChg chg="mod">
          <ac:chgData name="Pablo Irarrazaval Mena" userId="3c111ed6-5bfc-416b-8ce2-02d94e7909c8" providerId="ADAL" clId="{6905B785-B1C4-4F4A-BA6D-19CE9B72A0F5}" dt="2023-11-16T18:36:30.971" v="560" actId="14100"/>
          <ac:spMkLst>
            <pc:docMk/>
            <pc:sldMasterMk cId="3675669271" sldId="2147483660"/>
            <ac:spMk id="2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8:36:33.915" v="561" actId="14100"/>
          <ac:spMkLst>
            <pc:docMk/>
            <pc:sldMasterMk cId="3675669271" sldId="2147483660"/>
            <ac:spMk id="3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4.797" v="520" actId="478"/>
          <ac:spMkLst>
            <pc:docMk/>
            <pc:sldMasterMk cId="3675669271" sldId="2147483660"/>
            <ac:spMk id="4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6.249" v="521" actId="478"/>
          <ac:spMkLst>
            <pc:docMk/>
            <pc:sldMasterMk cId="3675669271" sldId="2147483660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7.811" v="522" actId="478"/>
          <ac:spMkLst>
            <pc:docMk/>
            <pc:sldMasterMk cId="3675669271" sldId="2147483660"/>
            <ac:spMk id="6" creationId="{00000000-0000-0000-0000-000000000000}"/>
          </ac:spMkLst>
        </pc:sp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7" creationId="{3EC85378-0732-5731-4A3C-66C6A473623F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8" creationId="{D44CAC4D-FCB0-89C7-48E2-3AC6FCCFE9B1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9" creationId="{2DF45A5F-BB86-7CE5-A6F9-85E03018BD93}"/>
          </ac:picMkLst>
        </pc:picChg>
        <pc:cxnChg chg="add mod">
          <ac:chgData name="Pablo Irarrazaval Mena" userId="3c111ed6-5bfc-416b-8ce2-02d94e7909c8" providerId="ADAL" clId="{6905B785-B1C4-4F4A-BA6D-19CE9B72A0F5}" dt="2023-11-16T18:35:38.356" v="551" actId="1582"/>
          <ac:cxnSpMkLst>
            <pc:docMk/>
            <pc:sldMasterMk cId="3675669271" sldId="2147483660"/>
            <ac:cxnSpMk id="11" creationId="{E9ED575A-4DAE-E324-EE8B-2BEFB81D4B62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1D63-8858-4900-8BAB-FB4F5E44202E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0C27-94F0-44F5-9B7D-A4CBD4F5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29</a:t>
            </a:fld>
            <a:endParaRPr lang="es-C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30</a:t>
            </a:fld>
            <a:endParaRPr lang="es-C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6652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32</a:t>
            </a:fld>
            <a:endParaRPr lang="es-C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34</a:t>
            </a:fld>
            <a:endParaRPr lang="es-C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35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6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36</a:t>
            </a:fld>
            <a:endParaRPr lang="es-C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37</a:t>
            </a:fld>
            <a:endParaRPr lang="es-C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7A5FC-9C35-4557-B9E9-96AEC9F621D9}" type="slidenum">
              <a:rPr lang="es-CL"/>
              <a:pPr/>
              <a:t>38</a:t>
            </a:fld>
            <a:endParaRPr lang="es-CL"/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39</a:t>
            </a:fld>
            <a:endParaRPr lang="es-C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40</a:t>
            </a:fld>
            <a:endParaRPr lang="es-C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7196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4132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4243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541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05F8FC-B116-41C4-92D1-0DAEFE747DB0}" type="slidenum">
              <a:rPr lang="es-CL"/>
              <a:pPr/>
              <a:t>47</a:t>
            </a:fld>
            <a:endParaRPr lang="es-CL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12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9C661-23DD-44BF-93FC-25DF248B8D5F}" type="slidenum">
              <a:rPr lang="es-CL"/>
              <a:pPr/>
              <a:t>48</a:t>
            </a:fld>
            <a:endParaRPr lang="es-CL"/>
          </a:p>
        </p:txBody>
      </p:sp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841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31694-C8E6-4D26-B483-BD50C6FBA7FA}" type="slidenum">
              <a:rPr lang="es-CL"/>
              <a:pPr/>
              <a:t>49</a:t>
            </a:fld>
            <a:endParaRPr lang="es-CL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991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DB3C6E-1B2C-44C6-83CB-546405E2E2D5}" type="slidenum">
              <a:rPr lang="es-CL"/>
              <a:pPr/>
              <a:t>50</a:t>
            </a:fld>
            <a:endParaRPr lang="es-CL"/>
          </a:p>
        </p:txBody>
      </p:sp>
      <p:sp>
        <p:nvSpPr>
          <p:cNvPr id="62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735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7FB1E1-516A-4F36-8C9B-16E661C7BDCA}" type="slidenum">
              <a:rPr lang="es-CL"/>
              <a:pPr/>
              <a:t>51</a:t>
            </a:fld>
            <a:endParaRPr lang="es-CL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766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D8EA8-61FF-431D-BB9B-A21B341BE11C}" type="slidenum">
              <a:rPr lang="es-CL"/>
              <a:pPr/>
              <a:t>52</a:t>
            </a:fld>
            <a:endParaRPr lang="es-CL"/>
          </a:p>
        </p:txBody>
      </p:sp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13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15841"/>
            <a:ext cx="8708874" cy="68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noProof="0"/>
              <a:t>Click</a:t>
            </a:r>
            <a:r>
              <a:rPr lang="es-CL" noProof="0" dirty="0"/>
              <a:t> </a:t>
            </a:r>
            <a:r>
              <a:rPr lang="es-CL" noProof="0" dirty="0" err="1"/>
              <a:t>to</a:t>
            </a:r>
            <a:r>
              <a:rPr lang="es-CL" noProof="0" dirty="0"/>
              <a:t> </a:t>
            </a:r>
            <a:r>
              <a:rPr lang="es-CL" noProof="0" dirty="0" err="1"/>
              <a:t>edit</a:t>
            </a:r>
            <a:r>
              <a:rPr lang="es-CL" noProof="0" dirty="0"/>
              <a:t> Master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style</a:t>
            </a:r>
            <a:endParaRPr lang="es-C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1105"/>
            <a:ext cx="7886700" cy="46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99" descr="Logotipo">
            <a:extLst>
              <a:ext uri="{FF2B5EF4-FFF2-40B4-BE49-F238E27FC236}">
                <a16:creationId xmlns:a16="http://schemas.microsoft.com/office/drawing/2014/main" id="{3EC85378-0732-5731-4A3C-66C6A473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9820"/>
          <a:stretch/>
        </p:blipFill>
        <p:spPr>
          <a:xfrm>
            <a:off x="3009208" y="39433"/>
            <a:ext cx="2172214" cy="540000"/>
          </a:xfrm>
          <a:prstGeom prst="rect">
            <a:avLst/>
          </a:prstGeom>
        </p:spPr>
      </p:pic>
      <p:pic>
        <p:nvPicPr>
          <p:cNvPr id="8" name="Google Shape;106;p13">
            <a:extLst>
              <a:ext uri="{FF2B5EF4-FFF2-40B4-BE49-F238E27FC236}">
                <a16:creationId xmlns:a16="http://schemas.microsoft.com/office/drawing/2014/main" id="{D44CAC4D-FCB0-89C7-48E2-3AC6FCCFE9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85000" detail="10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 l="8262" t="11430" r="7935" b="10917"/>
          <a:stretch/>
        </p:blipFill>
        <p:spPr>
          <a:xfrm>
            <a:off x="8047506" y="39433"/>
            <a:ext cx="940597" cy="540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Imagen 1" descr="UC I CHILE1.jpg">
            <a:extLst>
              <a:ext uri="{FF2B5EF4-FFF2-40B4-BE49-F238E27FC236}">
                <a16:creationId xmlns:a16="http://schemas.microsoft.com/office/drawing/2014/main" id="{2DF45A5F-BB86-7CE5-A6F9-85E03018BD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39433"/>
            <a:ext cx="139337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D575A-4DAE-E324-EE8B-2BEFB81D4B62}"/>
              </a:ext>
            </a:extLst>
          </p:cNvPr>
          <p:cNvCxnSpPr/>
          <p:nvPr userDrawn="1"/>
        </p:nvCxnSpPr>
        <p:spPr>
          <a:xfrm flipV="1">
            <a:off x="0" y="610157"/>
            <a:ext cx="9144000" cy="70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pim\Documents\Docencia%20Pregrado\IEE3763%20FI%202012-1\Clases\VISTA_T2W_edit_FS.wmv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pim\Documents\Docencia%20Pregrado\IEE3763%20FI%202012-1\Clases\CINE%20AORTA.wmv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.xml"/><Relationship Id="rId7" Type="http://schemas.openxmlformats.org/officeDocument/2006/relationships/image" Target="../media/image4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8.jpe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gif"/><Relationship Id="rId4" Type="http://schemas.openxmlformats.org/officeDocument/2006/relationships/tags" Target="../tags/tag6.xml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tags" Target="../tags/tag9.xml"/><Relationship Id="rId7" Type="http://schemas.openxmlformats.org/officeDocument/2006/relationships/image" Target="../media/image54.jpeg"/><Relationship Id="rId12" Type="http://schemas.openxmlformats.org/officeDocument/2006/relationships/image" Target="../media/image5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3.gif"/><Relationship Id="rId11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7.png"/><Relationship Id="rId4" Type="http://schemas.openxmlformats.org/officeDocument/2006/relationships/tags" Target="../tags/tag10.xml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3.xml"/><Relationship Id="rId7" Type="http://schemas.openxmlformats.org/officeDocument/2006/relationships/image" Target="../media/image6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6.xml"/><Relationship Id="rId7" Type="http://schemas.openxmlformats.org/officeDocument/2006/relationships/image" Target="../media/image6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20.xml"/><Relationship Id="rId7" Type="http://schemas.openxmlformats.org/officeDocument/2006/relationships/image" Target="../media/image6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3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72.png"/><Relationship Id="rId2" Type="http://schemas.openxmlformats.org/officeDocument/2006/relationships/tags" Target="../tags/tag22.xml"/><Relationship Id="rId16" Type="http://schemas.openxmlformats.org/officeDocument/2006/relationships/image" Target="../media/image76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71.png"/><Relationship Id="rId5" Type="http://schemas.openxmlformats.org/officeDocument/2006/relationships/tags" Target="../tags/tag25.xml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tags" Target="../tags/tag24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32.xml"/><Relationship Id="rId7" Type="http://schemas.openxmlformats.org/officeDocument/2006/relationships/image" Target="../media/image8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37.xml"/><Relationship Id="rId7" Type="http://schemas.openxmlformats.org/officeDocument/2006/relationships/image" Target="../media/image8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6.png"/><Relationship Id="rId4" Type="http://schemas.openxmlformats.org/officeDocument/2006/relationships/tags" Target="../tags/tag38.xml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43.xml"/><Relationship Id="rId7" Type="http://schemas.openxmlformats.org/officeDocument/2006/relationships/image" Target="../media/image89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46.xml"/><Relationship Id="rId7" Type="http://schemas.openxmlformats.org/officeDocument/2006/relationships/image" Target="../media/image9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53.xml"/><Relationship Id="rId7" Type="http://schemas.openxmlformats.org/officeDocument/2006/relationships/image" Target="../media/image10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9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56.xml"/><Relationship Id="rId7" Type="http://schemas.openxmlformats.org/officeDocument/2006/relationships/image" Target="../media/image10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6.png"/><Relationship Id="rId4" Type="http://schemas.openxmlformats.org/officeDocument/2006/relationships/tags" Target="../tags/tag57.xml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notesSlide" Target="../notesSlides/notesSlide29.xml"/><Relationship Id="rId18" Type="http://schemas.openxmlformats.org/officeDocument/2006/relationships/image" Target="../media/image111.png"/><Relationship Id="rId3" Type="http://schemas.openxmlformats.org/officeDocument/2006/relationships/tags" Target="../tags/tag60.xml"/><Relationship Id="rId21" Type="http://schemas.openxmlformats.org/officeDocument/2006/relationships/image" Target="../media/image114.png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10.png"/><Relationship Id="rId2" Type="http://schemas.openxmlformats.org/officeDocument/2006/relationships/tags" Target="../tags/tag59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108.png"/><Relationship Id="rId10" Type="http://schemas.openxmlformats.org/officeDocument/2006/relationships/tags" Target="../tags/tag67.xml"/><Relationship Id="rId19" Type="http://schemas.openxmlformats.org/officeDocument/2006/relationships/image" Target="../media/image112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notesSlide" Target="../notesSlides/notesSlide30.xml"/><Relationship Id="rId18" Type="http://schemas.openxmlformats.org/officeDocument/2006/relationships/image" Target="../media/image111.png"/><Relationship Id="rId3" Type="http://schemas.openxmlformats.org/officeDocument/2006/relationships/tags" Target="../tags/tag71.xml"/><Relationship Id="rId21" Type="http://schemas.openxmlformats.org/officeDocument/2006/relationships/image" Target="../media/image114.png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10.png"/><Relationship Id="rId2" Type="http://schemas.openxmlformats.org/officeDocument/2006/relationships/tags" Target="../tags/tag70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108.png"/><Relationship Id="rId10" Type="http://schemas.openxmlformats.org/officeDocument/2006/relationships/tags" Target="../tags/tag78.xml"/><Relationship Id="rId19" Type="http://schemas.openxmlformats.org/officeDocument/2006/relationships/image" Target="../media/image112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image" Target="../media/image113.png"/><Relationship Id="rId26" Type="http://schemas.openxmlformats.org/officeDocument/2006/relationships/image" Target="../media/image122.png"/><Relationship Id="rId3" Type="http://schemas.openxmlformats.org/officeDocument/2006/relationships/tags" Target="../tags/tag82.xml"/><Relationship Id="rId21" Type="http://schemas.openxmlformats.org/officeDocument/2006/relationships/image" Target="../media/image117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112.png"/><Relationship Id="rId25" Type="http://schemas.openxmlformats.org/officeDocument/2006/relationships/image" Target="../media/image121.png"/><Relationship Id="rId2" Type="http://schemas.openxmlformats.org/officeDocument/2006/relationships/tags" Target="../tags/tag81.xml"/><Relationship Id="rId16" Type="http://schemas.openxmlformats.org/officeDocument/2006/relationships/notesSlide" Target="../notesSlides/notesSlide31.xml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120.png"/><Relationship Id="rId5" Type="http://schemas.openxmlformats.org/officeDocument/2006/relationships/tags" Target="../tags/tag84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tags" Target="../tags/tag89.xml"/><Relationship Id="rId19" Type="http://schemas.openxmlformats.org/officeDocument/2006/relationships/image" Target="../media/image115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9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98.xml"/><Relationship Id="rId7" Type="http://schemas.openxmlformats.org/officeDocument/2006/relationships/image" Target="../media/image131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4.png"/><Relationship Id="rId4" Type="http://schemas.openxmlformats.org/officeDocument/2006/relationships/tags" Target="../tags/tag99.xml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3062-F12D-FC65-1A3C-723C67020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La señal MRI: Fundamentos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42F62-3BF9-630A-B8C4-CAACB3CB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Pablo Irarrazaval</a:t>
            </a:r>
          </a:p>
        </p:txBody>
      </p:sp>
    </p:spTree>
    <p:extLst>
      <p:ext uri="{BB962C8B-B14F-4D97-AF65-F5344CB8AC3E}">
        <p14:creationId xmlns:p14="http://schemas.microsoft.com/office/powerpoint/2010/main" val="19713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Intensidades de campo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412875"/>
            <a:ext cx="7772400" cy="4857750"/>
          </a:xfrm>
        </p:spPr>
        <p:txBody>
          <a:bodyPr/>
          <a:lstStyle/>
          <a:p>
            <a:r>
              <a:rPr lang="es-CL" sz="2800" dirty="0"/>
              <a:t>Terrestre</a:t>
            </a:r>
          </a:p>
          <a:p>
            <a:pPr lvl="1"/>
            <a:r>
              <a:rPr lang="es-CL" sz="2400" dirty="0"/>
              <a:t>0.25-0.65 Gauss = 25-65 </a:t>
            </a:r>
            <a:r>
              <a:rPr lang="el-GR" sz="2400" dirty="0"/>
              <a:t>μ</a:t>
            </a:r>
            <a:r>
              <a:rPr lang="es-CL" sz="2400" dirty="0"/>
              <a:t>Tesla</a:t>
            </a:r>
          </a:p>
          <a:p>
            <a:r>
              <a:rPr lang="es-CL" sz="2800" dirty="0"/>
              <a:t>Resonador Clínico:</a:t>
            </a:r>
          </a:p>
          <a:p>
            <a:pPr lvl="1"/>
            <a:r>
              <a:rPr lang="es-CL" sz="2400" dirty="0"/>
              <a:t>1.5 Tesla</a:t>
            </a:r>
          </a:p>
          <a:p>
            <a:pPr lvl="1"/>
            <a:r>
              <a:rPr lang="es-CL" sz="2400" dirty="0"/>
              <a:t>3.0 Tesla</a:t>
            </a:r>
          </a:p>
          <a:p>
            <a:r>
              <a:rPr lang="es-CL" sz="2800" dirty="0"/>
              <a:t>Resonador Pre-Clínico:</a:t>
            </a:r>
          </a:p>
          <a:p>
            <a:pPr lvl="1"/>
            <a:r>
              <a:rPr lang="es-CL" sz="2400" dirty="0"/>
              <a:t>7.0 Tesla</a:t>
            </a:r>
          </a:p>
          <a:p>
            <a:pPr lvl="1"/>
            <a:r>
              <a:rPr lang="es-CL" sz="2400" dirty="0"/>
              <a:t>9.4 Tesla</a:t>
            </a:r>
          </a:p>
          <a:p>
            <a:endParaRPr lang="es-CL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815160"/>
            <a:ext cx="2475554" cy="185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196952"/>
            <a:ext cx="24003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396752"/>
            <a:ext cx="2286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B2559A-09E7-8310-3BD8-87487A90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STA_T2W_edit_F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3528" y="-1"/>
            <a:ext cx="8352928" cy="69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imaging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5288" y="1557338"/>
            <a:ext cx="2381583" cy="238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achieva3t_neuro_im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67175" y="1557338"/>
            <a:ext cx="4572000" cy="4581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858148" y="6286520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3T</a:t>
            </a:r>
          </a:p>
        </p:txBody>
      </p:sp>
    </p:spTree>
    <p:extLst>
      <p:ext uri="{BB962C8B-B14F-4D97-AF65-F5344CB8AC3E}">
        <p14:creationId xmlns:p14="http://schemas.microsoft.com/office/powerpoint/2010/main" val="121637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Field of Views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526366" y="-1831444"/>
            <a:ext cx="2091267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3346450" y="439740"/>
            <a:ext cx="24511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540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1312886"/>
            <a:ext cx="5362575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816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and Abdomen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4325" y="1366608"/>
            <a:ext cx="50196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1366608"/>
            <a:ext cx="3960812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247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</a:t>
            </a:r>
          </a:p>
        </p:txBody>
      </p:sp>
      <p:pic>
        <p:nvPicPr>
          <p:cNvPr id="5" name="CINE AORTA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5720" y="2071678"/>
            <a:ext cx="4743450" cy="33909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7167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74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EBAC-6F81-7A15-F03E-4E6489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s-CL"/>
              <a:t>06 MRI parte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fld id="{E0CAD1B7-4755-4F24-8762-AE87BB66BF93}" type="slidenum">
              <a:rPr lang="es-CL" smtClean="0"/>
              <a:pPr/>
              <a:t>17</a:t>
            </a:fld>
            <a:endParaRPr lang="es-CL"/>
          </a:p>
        </p:txBody>
      </p:sp>
      <p:pic>
        <p:nvPicPr>
          <p:cNvPr id="5" name="Coronaries_MR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D1922-5A83-9D30-02BA-AD7FD84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s-CL"/>
              <a:t>06 MRI parte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fld id="{E0CAD1B7-4755-4F24-8762-AE87BB66BF93}" type="slidenum">
              <a:rPr lang="es-CL" smtClean="0"/>
              <a:pPr/>
              <a:t>18</a:t>
            </a:fld>
            <a:endParaRPr lang="es-CL"/>
          </a:p>
        </p:txBody>
      </p:sp>
      <p:pic>
        <p:nvPicPr>
          <p:cNvPr id="5" name="4Dflow_hear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-1"/>
            <a:ext cx="64119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Resonancia</a:t>
            </a:r>
            <a:r>
              <a:rPr lang="en-US" dirty="0"/>
              <a:t> </a:t>
            </a:r>
            <a:r>
              <a:rPr lang="en-US" dirty="0" err="1"/>
              <a:t>Funcional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3927709" cy="2160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16832"/>
            <a:ext cx="4570425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D689FF-663C-A343-F930-D65A5441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0B453-16B2-9C92-09A7-CAD9A2F4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Tensor Imaging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2639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628800"/>
            <a:ext cx="40259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Tensor Imaging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3073400" cy="2641600"/>
          </a:xfrm>
          <a:prstGeom prst="rect">
            <a:avLst/>
          </a:prstGeom>
        </p:spPr>
      </p:pic>
      <p:pic>
        <p:nvPicPr>
          <p:cNvPr id="6" name="Picture 5" descr="F1.lar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096250" cy="341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6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Spectroscopy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30607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5047238" cy="40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8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F0EC3-AA3F-C58F-AE7E-4C230E8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mirada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0CF5-08B8-9E5E-349F-F11129CD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949881"/>
          </a:xfrm>
        </p:spPr>
        <p:txBody>
          <a:bodyPr>
            <a:normAutofit/>
          </a:bodyPr>
          <a:lstStyle/>
          <a:p>
            <a:r>
              <a:rPr lang="en-US" dirty="0" err="1"/>
              <a:t>Polarización</a:t>
            </a:r>
            <a:endParaRPr lang="en-US" dirty="0"/>
          </a:p>
          <a:p>
            <a:r>
              <a:rPr lang="en-US" dirty="0" err="1"/>
              <a:t>Excitación</a:t>
            </a:r>
            <a:endParaRPr lang="en-US" dirty="0"/>
          </a:p>
          <a:p>
            <a:r>
              <a:rPr lang="en-US" dirty="0" err="1"/>
              <a:t>Lectura</a:t>
            </a:r>
            <a:endParaRPr lang="en-US" dirty="0"/>
          </a:p>
          <a:p>
            <a:r>
              <a:rPr lang="en-US" dirty="0" err="1"/>
              <a:t>Reconstrucción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38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50255" y="4700226"/>
            <a:ext cx="288032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2867935" y="4064710"/>
            <a:ext cx="1969153" cy="1502352"/>
            <a:chOff x="251969" y="4437112"/>
            <a:chExt cx="3726738" cy="2295387"/>
          </a:xfrm>
        </p:grpSpPr>
        <p:pic>
          <p:nvPicPr>
            <p:cNvPr id="8" name="Picture 4" descr="http://www.sprawls.org/mripmt/MRI02/MRI%202-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12412" b="2583"/>
            <a:stretch/>
          </p:blipFill>
          <p:spPr bwMode="auto">
            <a:xfrm>
              <a:off x="251969" y="4437112"/>
              <a:ext cx="3499176" cy="2295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16200000" flipH="1">
              <a:off x="2656269" y="5410061"/>
              <a:ext cx="2295385" cy="34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600" dirty="0" err="1"/>
                <a:t>Sprawls</a:t>
              </a:r>
              <a:r>
                <a:rPr lang="es-CL" sz="600" dirty="0"/>
                <a:t> </a:t>
              </a:r>
              <a:r>
                <a:rPr lang="es-CL" sz="600" dirty="0" err="1"/>
                <a:t>Education</a:t>
              </a:r>
              <a:r>
                <a:rPr lang="es-CL" sz="600" dirty="0"/>
                <a:t> </a:t>
              </a:r>
              <a:r>
                <a:rPr lang="es-CL" sz="600" dirty="0" err="1"/>
                <a:t>Foundation</a:t>
              </a:r>
              <a:endParaRPr lang="es-CL" sz="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1334" y="1549481"/>
            <a:ext cx="3240360" cy="2062329"/>
            <a:chOff x="225039" y="1496194"/>
            <a:chExt cx="3714750" cy="2966876"/>
          </a:xfrm>
        </p:grpSpPr>
        <p:pic>
          <p:nvPicPr>
            <p:cNvPr id="11" name="Picture 2" descr="https://nationalmaglab.org/images/education/magnet_academy/learn_basics/articles/mri/mri-scanner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39" y="1496194"/>
              <a:ext cx="3714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25039" y="4064578"/>
              <a:ext cx="1467059" cy="398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200" dirty="0" err="1"/>
                <a:t>National</a:t>
              </a:r>
              <a:r>
                <a:rPr lang="es-CL" sz="1200" dirty="0"/>
                <a:t> </a:t>
              </a:r>
              <a:r>
                <a:rPr lang="es-CL" sz="1200" dirty="0" err="1"/>
                <a:t>Mag</a:t>
              </a:r>
              <a:r>
                <a:rPr lang="es-CL" sz="1200" dirty="0"/>
                <a:t> </a:t>
              </a:r>
              <a:r>
                <a:rPr lang="es-CL" sz="1200" dirty="0" err="1"/>
                <a:t>Lab</a:t>
              </a:r>
              <a:endParaRPr lang="es-CL" sz="1200" dirty="0"/>
            </a:p>
          </p:txBody>
        </p:sp>
      </p:grpSp>
      <p:pic>
        <p:nvPicPr>
          <p:cNvPr id="13" name="Picture 8" descr="Magneticfieldapp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4"/>
          <a:stretch/>
        </p:blipFill>
        <p:spPr bwMode="auto">
          <a:xfrm>
            <a:off x="6012762" y="3726182"/>
            <a:ext cx="2160232" cy="158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agneticfieldapp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>
            <a:off x="616391" y="3825145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7" y="5536022"/>
            <a:ext cx="1530706" cy="303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5480065"/>
            <a:ext cx="2011681" cy="303581"/>
          </a:xfrm>
          <a:prstGeom prst="rect">
            <a:avLst/>
          </a:prstGeom>
        </p:spPr>
      </p:pic>
      <p:pic>
        <p:nvPicPr>
          <p:cNvPr id="18" name="Picture 8" descr="Magneticfieldapp.png">
            <a:extLst>
              <a:ext uri="{FF2B5EF4-FFF2-40B4-BE49-F238E27FC236}">
                <a16:creationId xmlns:a16="http://schemas.microsoft.com/office/drawing/2014/main" id="{7A7230C9-6F0D-4EEF-8CE7-DB4D11AAC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 rot="16871570">
            <a:off x="233209" y="4593406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gneticfieldapp.png">
            <a:extLst>
              <a:ext uri="{FF2B5EF4-FFF2-40B4-BE49-F238E27FC236}">
                <a16:creationId xmlns:a16="http://schemas.microsoft.com/office/drawing/2014/main" id="{10196BBD-464C-441F-BF09-1A908404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 rot="10954178">
            <a:off x="1220837" y="4351760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5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</a:t>
            </a:r>
          </a:p>
        </p:txBody>
      </p:sp>
      <p:pic>
        <p:nvPicPr>
          <p:cNvPr id="3" name="Picture 2 1" descr="http://www.sprawls.org/mripmt/MRI02/MRI%202-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2444" r="7754" b="17236"/>
          <a:stretch/>
        </p:blipFill>
        <p:spPr bwMode="auto">
          <a:xfrm>
            <a:off x="652200" y="2036217"/>
            <a:ext cx="3551535" cy="25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5" y="4850822"/>
            <a:ext cx="2011681" cy="303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0" y="4843506"/>
            <a:ext cx="4120289" cy="318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41" y="5437956"/>
            <a:ext cx="3394071" cy="3570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27185" y="4974546"/>
            <a:ext cx="1032233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 2">
            <a:extLst>
              <a:ext uri="{FF2B5EF4-FFF2-40B4-BE49-F238E27FC236}">
                <a16:creationId xmlns:a16="http://schemas.microsoft.com/office/drawing/2014/main" id="{4D469D41-B15B-49B1-A2DA-E2D58CE2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83357"/>
            <a:ext cx="4286250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EE396-81F1-4708-8987-7FA101797878}"/>
              </a:ext>
            </a:extLst>
          </p:cNvPr>
          <p:cNvSpPr txBox="1"/>
          <p:nvPr/>
        </p:nvSpPr>
        <p:spPr>
          <a:xfrm>
            <a:off x="7931889" y="5769918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2D2D2D"/>
                </a:solidFill>
                <a:latin typeface="Muli"/>
              </a:rPr>
              <a:t>Shaihan</a:t>
            </a:r>
            <a:r>
              <a:rPr lang="en-US" sz="1350" dirty="0">
                <a:solidFill>
                  <a:srgbClr val="2D2D2D"/>
                </a:solidFill>
                <a:latin typeface="Muli"/>
              </a:rPr>
              <a:t> Malik 2016</a:t>
            </a:r>
            <a:endParaRPr lang="en-US" sz="1350" dirty="0"/>
          </a:p>
        </p:txBody>
      </p:sp>
      <p:pic>
        <p:nvPicPr>
          <p:cNvPr id="14" name="Picture 13" descr="\documentclass{article}&#10;\usepackage{amsmath}&#10;\pagestyle{empty}&#10;\include{include}&#10;&#10;\begin{document}&#10;&#10;\[&#10;\mathbf{\omega} = \gamma \mathbf{B}&#10;\]&#10;&#10;&#10;\end{document}" title="IguanaTex Bitmap Display">
            <a:extLst>
              <a:ext uri="{FF2B5EF4-FFF2-40B4-BE49-F238E27FC236}">
                <a16:creationId xmlns:a16="http://schemas.microsoft.com/office/drawing/2014/main" id="{C087D917-50ED-4BB9-9D06-B8F104AADF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22405" y="1578201"/>
            <a:ext cx="1692720" cy="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8982" y="2443935"/>
            <a:ext cx="3074834" cy="1856307"/>
            <a:chOff x="579440" y="1628800"/>
            <a:chExt cx="3524620" cy="2249610"/>
          </a:xfrm>
        </p:grpSpPr>
        <p:pic>
          <p:nvPicPr>
            <p:cNvPr id="5" name="Picture 2" descr="NMR signa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628800"/>
              <a:ext cx="349250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9440" y="3505423"/>
              <a:ext cx="1073609" cy="372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/>
                <a:t>mri-q.com</a:t>
              </a:r>
            </a:p>
          </p:txBody>
        </p:sp>
      </p:grpSp>
      <p:pic>
        <p:nvPicPr>
          <p:cNvPr id="7" name="Picture 4" descr="http://www.medwow.com/articles/wp-content/uploads/2011/05/mri_magne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47" y="2554062"/>
            <a:ext cx="2092669" cy="192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revisemri.com/images/freqencgradien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64" y="2464206"/>
            <a:ext cx="2744103" cy="18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8" y="5017876"/>
            <a:ext cx="2447177" cy="526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070435"/>
            <a:ext cx="3843782" cy="526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5" y="2216362"/>
            <a:ext cx="2275719" cy="2275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948724-B8A1-4A41-A3B6-2F38BAB07593}"/>
              </a:ext>
            </a:extLst>
          </p:cNvPr>
          <p:cNvCxnSpPr/>
          <p:nvPr/>
        </p:nvCxnSpPr>
        <p:spPr>
          <a:xfrm>
            <a:off x="3642360" y="2216362"/>
            <a:ext cx="0" cy="357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\documentclass{article}&#10;\usepackage{amsmath}&#10;\pagestyle{empty}&#10;\include{include}&#10;&#10;\begin{document}&#10;&#10;\[&#10;\mathbf{\omega} = \gamma \mathbf{B}&#10;\]&#10;&#10;&#10;\end{document}" title="IguanaTex Bitmap Display">
            <a:extLst>
              <a:ext uri="{FF2B5EF4-FFF2-40B4-BE49-F238E27FC236}">
                <a16:creationId xmlns:a16="http://schemas.microsoft.com/office/drawing/2014/main" id="{07C627B4-C649-43DF-8E54-A5F032382D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16888" y="1600691"/>
            <a:ext cx="1692720" cy="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3" y="2357664"/>
            <a:ext cx="8713622" cy="819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18" y="3323532"/>
            <a:ext cx="2690254" cy="431117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5948" y="4187523"/>
            <a:ext cx="1464552" cy="1447506"/>
          </a:xfrm>
          <a:prstGeom prst="rect">
            <a:avLst/>
          </a:prstGeom>
          <a:noFill/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7800" y="4166870"/>
            <a:ext cx="1490663" cy="1495056"/>
          </a:xfrm>
          <a:prstGeom prst="rect">
            <a:avLst/>
          </a:prstGeom>
          <a:noFill/>
        </p:spPr>
      </p:pic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4294508" y="4722531"/>
            <a:ext cx="649287" cy="288925"/>
          </a:xfrm>
          <a:prstGeom prst="rightArrow">
            <a:avLst>
              <a:gd name="adj1" fmla="val 50000"/>
              <a:gd name="adj2" fmla="val 56181"/>
            </a:avLst>
          </a:prstGeom>
          <a:solidFill>
            <a:srgbClr val="003C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1444292" y="5292595"/>
            <a:ext cx="7473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/>
              <a:t>k-space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08" y="4337330"/>
            <a:ext cx="670171" cy="3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7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A0D3B8-F7C8-7A76-0A88-884412B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Ecuación</a:t>
            </a:r>
            <a:r>
              <a:rPr lang="en-US" dirty="0"/>
              <a:t> de Bloch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3E0D-2C22-24EE-6EA0-0145BF92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Ecuación de </a:t>
            </a:r>
            <a:r>
              <a:rPr lang="es-CL" dirty="0" err="1"/>
              <a:t>Bloch</a:t>
            </a:r>
            <a:endParaRPr lang="es-CL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57158" y="1714488"/>
            <a:ext cx="8038370" cy="1009225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1500166" y="3571876"/>
            <a:ext cx="6652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es la magnetización de equilibrio en presencia de </a:t>
            </a:r>
            <a:r>
              <a:rPr lang="es-CL" dirty="0">
                <a:latin typeface="Times New Roman"/>
              </a:rPr>
              <a:t>B</a:t>
            </a:r>
            <a:r>
              <a:rPr lang="es-CL" baseline="-25000" dirty="0">
                <a:latin typeface="Times New Roman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5918" y="4143380"/>
            <a:ext cx="710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son constantes de relajación (que estudiaremos después)</a:t>
            </a:r>
            <a:endParaRPr lang="es-CL" baseline="-25000" dirty="0">
              <a:latin typeface="Times New Roman"/>
            </a:endParaRPr>
          </a:p>
        </p:txBody>
      </p:sp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57224" y="3500438"/>
            <a:ext cx="609165" cy="494875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57158" y="4143380"/>
            <a:ext cx="1390042" cy="36207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Premios</a:t>
            </a:r>
            <a:r>
              <a:rPr lang="en-US" dirty="0"/>
              <a:t> Nobel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37795-8A65-B1F6-16B8-17A030DCC89C}"/>
              </a:ext>
            </a:extLst>
          </p:cNvPr>
          <p:cNvSpPr txBox="1"/>
          <p:nvPr/>
        </p:nvSpPr>
        <p:spPr>
          <a:xfrm>
            <a:off x="2012362" y="4085783"/>
            <a:ext cx="1067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resonance method for recording the magnetic properties of atomic nuclei"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03C26-43CB-584D-19C8-0BB1E8C6524D}"/>
              </a:ext>
            </a:extLst>
          </p:cNvPr>
          <p:cNvSpPr txBox="1"/>
          <p:nvPr/>
        </p:nvSpPr>
        <p:spPr>
          <a:xfrm>
            <a:off x="1964272" y="336924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1944</a:t>
            </a:r>
          </a:p>
          <a:p>
            <a:pPr algn="ctr"/>
            <a:r>
              <a:rPr lang="en-US" sz="1600" dirty="0"/>
              <a:t>Isaac Rabi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D4ED2F-F7B5-0C80-525E-0F433F84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362" y="1921973"/>
            <a:ext cx="1067147" cy="149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194D6C6-A56D-D7C9-5083-A9B053DC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464" y="1918605"/>
            <a:ext cx="1067146" cy="14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93B97-C28F-6CED-776D-514F949830C0}"/>
              </a:ext>
            </a:extLst>
          </p:cNvPr>
          <p:cNvSpPr txBox="1"/>
          <p:nvPr/>
        </p:nvSpPr>
        <p:spPr>
          <a:xfrm>
            <a:off x="703464" y="4085783"/>
            <a:ext cx="11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contribution to the development of the molecular ray method and his discovery of the magnetic moment of the proton"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50858-ABCE-82C2-1974-0772A8A5D9FD}"/>
              </a:ext>
            </a:extLst>
          </p:cNvPr>
          <p:cNvSpPr txBox="1"/>
          <p:nvPr/>
        </p:nvSpPr>
        <p:spPr>
          <a:xfrm>
            <a:off x="675458" y="3376261"/>
            <a:ext cx="105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1943</a:t>
            </a:r>
          </a:p>
          <a:p>
            <a:pPr algn="ctr"/>
            <a:r>
              <a:rPr lang="en-US" sz="1600" dirty="0"/>
              <a:t>Otto Stern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F8D7D93-242F-E45A-F16B-6CF73661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0127" y="1923608"/>
            <a:ext cx="1067147" cy="14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85EE3-D29E-E272-D316-B04B22266739}"/>
              </a:ext>
            </a:extLst>
          </p:cNvPr>
          <p:cNvSpPr txBox="1"/>
          <p:nvPr/>
        </p:nvSpPr>
        <p:spPr>
          <a:xfrm>
            <a:off x="3311852" y="3413928"/>
            <a:ext cx="2546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1952</a:t>
            </a:r>
          </a:p>
          <a:p>
            <a:pPr algn="ctr"/>
            <a:r>
              <a:rPr lang="en-US" sz="1600" dirty="0"/>
              <a:t>Edward Purcell + Felix Bloch 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84AEF121-6B7B-C2BF-A80A-5302CE3C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12856" y="1923609"/>
            <a:ext cx="1063576" cy="149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A1596C-38AE-0A0C-20A0-10B868F44DAF}"/>
              </a:ext>
            </a:extLst>
          </p:cNvPr>
          <p:cNvSpPr txBox="1"/>
          <p:nvPr/>
        </p:nvSpPr>
        <p:spPr>
          <a:xfrm>
            <a:off x="3196528" y="4085782"/>
            <a:ext cx="237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their development of new methods for nuclear magnetic precision measurements and discoveries in connection therewith"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88B564C-F6E8-826A-1967-1B341C521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7997" y="1923608"/>
            <a:ext cx="1063576" cy="149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03E5F-D259-7677-1266-AAC8DE686A95}"/>
              </a:ext>
            </a:extLst>
          </p:cNvPr>
          <p:cNvSpPr txBox="1"/>
          <p:nvPr/>
        </p:nvSpPr>
        <p:spPr>
          <a:xfrm>
            <a:off x="5813630" y="3397404"/>
            <a:ext cx="1285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1991</a:t>
            </a:r>
          </a:p>
          <a:p>
            <a:pPr algn="ctr"/>
            <a:r>
              <a:rPr lang="en-US" sz="1600" dirty="0"/>
              <a:t>Richard Ernst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97EEA-1C9F-63E2-A174-0580C6553679}"/>
              </a:ext>
            </a:extLst>
          </p:cNvPr>
          <p:cNvSpPr txBox="1"/>
          <p:nvPr/>
        </p:nvSpPr>
        <p:spPr>
          <a:xfrm>
            <a:off x="5715687" y="4085781"/>
            <a:ext cx="1285608" cy="104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contributions to the development of the of high resolution nuclear magnetic resonance (NMR) spectroscopy"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57AD61-DBC3-05BB-D25C-81A5C8DE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65962" y="1923606"/>
            <a:ext cx="1063576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0D7F1D-912F-CFB0-85FB-611F92570496}"/>
              </a:ext>
            </a:extLst>
          </p:cNvPr>
          <p:cNvSpPr txBox="1"/>
          <p:nvPr/>
        </p:nvSpPr>
        <p:spPr>
          <a:xfrm>
            <a:off x="7099238" y="3397403"/>
            <a:ext cx="135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2002</a:t>
            </a:r>
          </a:p>
          <a:p>
            <a:pPr algn="ctr"/>
            <a:r>
              <a:rPr lang="es-CL" sz="1600" dirty="0" err="1"/>
              <a:t>Kurt</a:t>
            </a:r>
            <a:r>
              <a:rPr lang="es-CL" sz="1600" dirty="0"/>
              <a:t> </a:t>
            </a:r>
            <a:r>
              <a:rPr lang="es-CL" sz="1600" dirty="0" err="1"/>
              <a:t>Wüthrich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B7F8E-976B-3C86-C245-0A1B67997650}"/>
              </a:ext>
            </a:extLst>
          </p:cNvPr>
          <p:cNvSpPr txBox="1"/>
          <p:nvPr/>
        </p:nvSpPr>
        <p:spPr>
          <a:xfrm>
            <a:off x="7127125" y="4076023"/>
            <a:ext cx="1388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development of nuclear magnetic resonance spectroscopy for determining the three-dimensional structure of biological macromolecules in solution"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C237B-8992-7685-6955-3D7E42493DAB}"/>
              </a:ext>
            </a:extLst>
          </p:cNvPr>
          <p:cNvSpPr txBox="1"/>
          <p:nvPr/>
        </p:nvSpPr>
        <p:spPr>
          <a:xfrm>
            <a:off x="0" y="6642556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/>
              <a:t>Pictures</a:t>
            </a:r>
            <a:r>
              <a:rPr lang="es-CL" sz="800" dirty="0"/>
              <a:t>: Nobelprizes.org</a:t>
            </a:r>
          </a:p>
        </p:txBody>
      </p:sp>
    </p:spTree>
    <p:extLst>
      <p:ext uri="{BB962C8B-B14F-4D97-AF65-F5344CB8AC3E}">
        <p14:creationId xmlns:p14="http://schemas.microsoft.com/office/powerpoint/2010/main" val="484656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Ecuación de </a:t>
            </a:r>
            <a:r>
              <a:rPr lang="es-CL" dirty="0" err="1"/>
              <a:t>Bloch</a:t>
            </a:r>
            <a:r>
              <a:rPr lang="es-CL" dirty="0"/>
              <a:t> simplificada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57488" y="1928802"/>
            <a:ext cx="2723527" cy="9337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139952" y="1927856"/>
            <a:ext cx="2723527" cy="933747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893614" y="2219767"/>
            <a:ext cx="259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En </a:t>
            </a:r>
            <a:r>
              <a:rPr lang="es-CL" dirty="0" err="1"/>
              <a:t>m.r</a:t>
            </a:r>
            <a:r>
              <a:rPr lang="es-CL" dirty="0"/>
              <a:t>. laboratorio:</a:t>
            </a:r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2816705" y="3151354"/>
            <a:ext cx="1755295" cy="367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3614" y="3204932"/>
            <a:ext cx="39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 </a:t>
            </a:r>
            <a:r>
              <a:rPr lang="es-CL" dirty="0" err="1"/>
              <a:t>m.r</a:t>
            </a:r>
            <a:r>
              <a:rPr lang="es-CL" dirty="0"/>
              <a:t>. rotatorio (                                       )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2" y="3996398"/>
            <a:ext cx="7856266" cy="925843"/>
          </a:xfrm>
          <a:prstGeom prst="rect">
            <a:avLst/>
          </a:prstGeom>
          <a:noFill/>
          <a:ln/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C89FAF-CD2D-A2B1-6FD6-9D30986C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Ecuación de Bloch en marco de referencia rotatorio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Campo efectivo</a:t>
            </a: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51742" y="2622158"/>
            <a:ext cx="4304174" cy="951785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371451" y="423460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16272"/>
            <a:ext cx="2983011" cy="729980"/>
          </a:xfrm>
          <a:prstGeom prst="rect">
            <a:avLst/>
          </a:prstGeom>
          <a:noFill/>
          <a:ln/>
          <a:effectLst/>
        </p:spPr>
      </p:pic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7008813" y="3706813"/>
            <a:ext cx="7937" cy="128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7008813" y="4995863"/>
            <a:ext cx="16256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>
            <a:off x="5826125" y="4995863"/>
            <a:ext cx="1182688" cy="141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6999288" y="4384675"/>
            <a:ext cx="9525" cy="6111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17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65763" y="6265863"/>
            <a:ext cx="25876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89950" y="5473700"/>
            <a:ext cx="258763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23113" y="3744913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6419851" y="4992688"/>
            <a:ext cx="587374" cy="1092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6419851" y="4383087"/>
            <a:ext cx="587374" cy="11263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6430170" y="5509419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6419851" y="5005388"/>
            <a:ext cx="587374" cy="4953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27" name="Picture 3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92080" y="5075841"/>
            <a:ext cx="934095" cy="31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78" y="1453885"/>
            <a:ext cx="5092436" cy="8376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152E4-9F0E-771D-FA96-F8BFB260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señal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AB8B5-E9DA-091C-7CAC-32C5ACCF9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3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Inducción de </a:t>
            </a:r>
            <a:r>
              <a:rPr lang="es-CL" dirty="0" err="1"/>
              <a:t>Faraday</a:t>
            </a:r>
            <a:endParaRPr lang="es-CL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142976" y="2285992"/>
            <a:ext cx="6427008" cy="990881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4214810" y="1124744"/>
            <a:ext cx="4530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Sensibilidad de la bobina</a:t>
            </a:r>
          </a:p>
          <a:p>
            <a:r>
              <a:rPr lang="es-CL" dirty="0"/>
              <a:t>(campo magnético de recepción)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4286248" y="1928802"/>
            <a:ext cx="500066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2910" y="3929066"/>
            <a:ext cx="8102791" cy="23625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14282" y="1657496"/>
            <a:ext cx="8715404" cy="914203"/>
          </a:xfrm>
          <a:prstGeom prst="rect">
            <a:avLst/>
          </a:prstGeom>
          <a:noFill/>
          <a:ln/>
          <a:effectLst/>
        </p:spPr>
      </p:pic>
      <p:cxnSp>
        <p:nvCxnSpPr>
          <p:cNvPr id="11" name="Straight Arrow Connector 10"/>
          <p:cNvCxnSpPr/>
          <p:nvPr/>
        </p:nvCxnSpPr>
        <p:spPr bwMode="auto">
          <a:xfrm rot="16200000" flipH="1">
            <a:off x="7000892" y="1785926"/>
            <a:ext cx="1428760" cy="8572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8001024" y="285749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msy10"/>
              </a:rPr>
              <a:t>≈</a:t>
            </a:r>
            <a:r>
              <a:rPr lang="es-CL" dirty="0"/>
              <a:t>0</a:t>
            </a:r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92622" y="3786189"/>
            <a:ext cx="3840496" cy="548643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17222" y="4714883"/>
            <a:ext cx="8615736" cy="54869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45784" y="1928802"/>
            <a:ext cx="8615736" cy="548696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9254" y="3443420"/>
            <a:ext cx="8976897" cy="842775"/>
          </a:xfrm>
          <a:prstGeom prst="rect">
            <a:avLst/>
          </a:prstGeom>
          <a:noFill/>
          <a:ln/>
          <a:effectLst/>
        </p:spPr>
      </p:pic>
      <p:cxnSp>
        <p:nvCxnSpPr>
          <p:cNvPr id="15" name="Straight Arrow Connector 14"/>
          <p:cNvCxnSpPr/>
          <p:nvPr/>
        </p:nvCxnSpPr>
        <p:spPr bwMode="auto">
          <a:xfrm rot="16200000" flipH="1">
            <a:off x="2821769" y="3731684"/>
            <a:ext cx="1357322" cy="7143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635896" y="4757971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msy10"/>
              </a:rPr>
              <a:t>≈</a:t>
            </a:r>
            <a:r>
              <a:rPr lang="es-CL" dirty="0"/>
              <a:t>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0" y="1643050"/>
            <a:ext cx="9144000" cy="604393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23361" y="3000372"/>
            <a:ext cx="3297145" cy="461601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285720" y="3929066"/>
            <a:ext cx="4836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Demodulando</a:t>
            </a:r>
            <a:r>
              <a:rPr lang="es-CL" dirty="0"/>
              <a:t> a </a:t>
            </a:r>
            <a:r>
              <a:rPr lang="es-CL" dirty="0">
                <a:latin typeface="cmmi1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  <a:r>
              <a:rPr lang="es-CL" dirty="0"/>
              <a:t> y escribiendo</a:t>
            </a:r>
          </a:p>
          <a:p>
            <a:r>
              <a:rPr lang="es-CL" dirty="0"/>
              <a:t>Supone campo constante en el tiempo</a:t>
            </a: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4572000" y="3929066"/>
            <a:ext cx="3453129" cy="366142"/>
          </a:xfrm>
          <a:prstGeom prst="rect">
            <a:avLst/>
          </a:prstGeom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17302" y="5072074"/>
            <a:ext cx="7325554" cy="6196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827088" y="1412875"/>
            <a:ext cx="756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¿Cómo se hace una demodulación compleja de la señal real?</a:t>
            </a:r>
          </a:p>
        </p:txBody>
      </p:sp>
      <p:sp>
        <p:nvSpPr>
          <p:cNvPr id="553991" name="Line 7"/>
          <p:cNvSpPr>
            <a:spLocks noChangeShapeType="1"/>
          </p:cNvSpPr>
          <p:nvPr/>
        </p:nvSpPr>
        <p:spPr bwMode="auto">
          <a:xfrm>
            <a:off x="1330325" y="3725863"/>
            <a:ext cx="576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2" name="Line 8"/>
          <p:cNvSpPr>
            <a:spLocks noChangeShapeType="1"/>
          </p:cNvSpPr>
          <p:nvPr/>
        </p:nvSpPr>
        <p:spPr bwMode="auto">
          <a:xfrm>
            <a:off x="1906588" y="3078163"/>
            <a:ext cx="0" cy="12239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3" name="Line 9"/>
          <p:cNvSpPr>
            <a:spLocks noChangeShapeType="1"/>
          </p:cNvSpPr>
          <p:nvPr/>
        </p:nvSpPr>
        <p:spPr bwMode="auto">
          <a:xfrm>
            <a:off x="1906588" y="3078163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4" name="Line 10"/>
          <p:cNvSpPr>
            <a:spLocks noChangeShapeType="1"/>
          </p:cNvSpPr>
          <p:nvPr/>
        </p:nvSpPr>
        <p:spPr bwMode="auto">
          <a:xfrm>
            <a:off x="1906588" y="4302125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6" name="Oval 12"/>
          <p:cNvSpPr>
            <a:spLocks noChangeArrowheads="1"/>
          </p:cNvSpPr>
          <p:nvPr/>
        </p:nvSpPr>
        <p:spPr bwMode="auto">
          <a:xfrm>
            <a:off x="2338388" y="289083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553998" name="Line 14"/>
          <p:cNvSpPr>
            <a:spLocks noChangeShapeType="1"/>
          </p:cNvSpPr>
          <p:nvPr/>
        </p:nvSpPr>
        <p:spPr bwMode="auto">
          <a:xfrm flipV="1">
            <a:off x="2449513" y="3006725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9" name="Line 15"/>
          <p:cNvSpPr>
            <a:spLocks noChangeShapeType="1"/>
          </p:cNvSpPr>
          <p:nvPr/>
        </p:nvSpPr>
        <p:spPr bwMode="auto">
          <a:xfrm flipH="1" flipV="1">
            <a:off x="2449513" y="3006725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0" name="Line 16"/>
          <p:cNvSpPr>
            <a:spLocks noChangeShapeType="1"/>
          </p:cNvSpPr>
          <p:nvPr/>
        </p:nvSpPr>
        <p:spPr bwMode="auto">
          <a:xfrm flipH="1">
            <a:off x="2511425" y="261778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54001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2488" y="2365375"/>
            <a:ext cx="7778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4002" name="Oval 18"/>
          <p:cNvSpPr>
            <a:spLocks noChangeArrowheads="1"/>
          </p:cNvSpPr>
          <p:nvPr/>
        </p:nvSpPr>
        <p:spPr bwMode="auto">
          <a:xfrm>
            <a:off x="2338388" y="41195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554003" name="Line 19"/>
          <p:cNvSpPr>
            <a:spLocks noChangeShapeType="1"/>
          </p:cNvSpPr>
          <p:nvPr/>
        </p:nvSpPr>
        <p:spPr bwMode="auto">
          <a:xfrm flipV="1">
            <a:off x="2449513" y="4235450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4" name="Line 20"/>
          <p:cNvSpPr>
            <a:spLocks noChangeShapeType="1"/>
          </p:cNvSpPr>
          <p:nvPr/>
        </p:nvSpPr>
        <p:spPr bwMode="auto">
          <a:xfrm flipH="1" flipV="1">
            <a:off x="2449513" y="4235450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5" name="Line 21"/>
          <p:cNvSpPr>
            <a:spLocks noChangeShapeType="1"/>
          </p:cNvSpPr>
          <p:nvPr/>
        </p:nvSpPr>
        <p:spPr bwMode="auto">
          <a:xfrm flipH="1" flipV="1">
            <a:off x="2527300" y="4446588"/>
            <a:ext cx="0" cy="360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54007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2013" y="4875213"/>
            <a:ext cx="7429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4008" name="Line 24"/>
          <p:cNvSpPr>
            <a:spLocks noChangeShapeType="1"/>
          </p:cNvSpPr>
          <p:nvPr/>
        </p:nvSpPr>
        <p:spPr bwMode="auto">
          <a:xfrm>
            <a:off x="2698750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9" name="Rectangle 25"/>
          <p:cNvSpPr>
            <a:spLocks noChangeArrowheads="1"/>
          </p:cNvSpPr>
          <p:nvPr/>
        </p:nvSpPr>
        <p:spPr bwMode="auto">
          <a:xfrm>
            <a:off x="3419475" y="2717800"/>
            <a:ext cx="1295400" cy="649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pasabajos</a:t>
            </a:r>
          </a:p>
        </p:txBody>
      </p:sp>
      <p:sp>
        <p:nvSpPr>
          <p:cNvPr id="554011" name="Line 27"/>
          <p:cNvSpPr>
            <a:spLocks noChangeShapeType="1"/>
          </p:cNvSpPr>
          <p:nvPr/>
        </p:nvSpPr>
        <p:spPr bwMode="auto">
          <a:xfrm>
            <a:off x="4714875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2" name="Rectangle 28"/>
          <p:cNvSpPr>
            <a:spLocks noChangeArrowheads="1"/>
          </p:cNvSpPr>
          <p:nvPr/>
        </p:nvSpPr>
        <p:spPr bwMode="auto">
          <a:xfrm>
            <a:off x="5435600" y="2717800"/>
            <a:ext cx="1295400" cy="649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A/D</a:t>
            </a:r>
          </a:p>
        </p:txBody>
      </p:sp>
      <p:sp>
        <p:nvSpPr>
          <p:cNvPr id="554013" name="Line 29"/>
          <p:cNvSpPr>
            <a:spLocks noChangeShapeType="1"/>
          </p:cNvSpPr>
          <p:nvPr/>
        </p:nvSpPr>
        <p:spPr bwMode="auto">
          <a:xfrm>
            <a:off x="6731000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4838700" y="2522538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I(t)</a:t>
            </a:r>
          </a:p>
        </p:txBody>
      </p:sp>
      <p:sp>
        <p:nvSpPr>
          <p:cNvPr id="554015" name="Line 31"/>
          <p:cNvSpPr>
            <a:spLocks noChangeShapeType="1"/>
          </p:cNvSpPr>
          <p:nvPr/>
        </p:nvSpPr>
        <p:spPr bwMode="auto">
          <a:xfrm>
            <a:off x="2698750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6" name="Rectangle 32"/>
          <p:cNvSpPr>
            <a:spLocks noChangeArrowheads="1"/>
          </p:cNvSpPr>
          <p:nvPr/>
        </p:nvSpPr>
        <p:spPr bwMode="auto">
          <a:xfrm>
            <a:off x="3419475" y="3941763"/>
            <a:ext cx="1295400" cy="649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pasabajos</a:t>
            </a:r>
          </a:p>
        </p:txBody>
      </p:sp>
      <p:sp>
        <p:nvSpPr>
          <p:cNvPr id="554017" name="Line 33"/>
          <p:cNvSpPr>
            <a:spLocks noChangeShapeType="1"/>
          </p:cNvSpPr>
          <p:nvPr/>
        </p:nvSpPr>
        <p:spPr bwMode="auto">
          <a:xfrm>
            <a:off x="4714875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8" name="Rectangle 34"/>
          <p:cNvSpPr>
            <a:spLocks noChangeArrowheads="1"/>
          </p:cNvSpPr>
          <p:nvPr/>
        </p:nvSpPr>
        <p:spPr bwMode="auto">
          <a:xfrm>
            <a:off x="5435600" y="3941763"/>
            <a:ext cx="1295400" cy="649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A/D</a:t>
            </a:r>
          </a:p>
        </p:txBody>
      </p:sp>
      <p:sp>
        <p:nvSpPr>
          <p:cNvPr id="554019" name="Line 35"/>
          <p:cNvSpPr>
            <a:spLocks noChangeShapeType="1"/>
          </p:cNvSpPr>
          <p:nvPr/>
        </p:nvSpPr>
        <p:spPr bwMode="auto">
          <a:xfrm>
            <a:off x="6731000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20" name="Text Box 36"/>
          <p:cNvSpPr txBox="1">
            <a:spLocks noChangeArrowheads="1"/>
          </p:cNvSpPr>
          <p:nvPr/>
        </p:nvSpPr>
        <p:spPr bwMode="auto">
          <a:xfrm>
            <a:off x="4787900" y="3844925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Q(t)</a:t>
            </a:r>
          </a:p>
        </p:txBody>
      </p:sp>
      <p:sp>
        <p:nvSpPr>
          <p:cNvPr id="554021" name="Text Box 37"/>
          <p:cNvSpPr txBox="1">
            <a:spLocks noChangeArrowheads="1"/>
          </p:cNvSpPr>
          <p:nvPr/>
        </p:nvSpPr>
        <p:spPr bwMode="auto">
          <a:xfrm>
            <a:off x="785786" y="3471866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s(t)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A8DF-D9D4-2D81-5DD8-19642AA2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Demodulación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2910" y="1643050"/>
            <a:ext cx="7325554" cy="619679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500166" y="3357562"/>
            <a:ext cx="5562346" cy="61973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785918" y="5143512"/>
            <a:ext cx="4704801" cy="619805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/>
          <p:cNvSpPr txBox="1"/>
          <p:nvPr/>
        </p:nvSpPr>
        <p:spPr>
          <a:xfrm>
            <a:off x="57754" y="2643182"/>
            <a:ext cx="901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Ignorando la constante de amplitud </a:t>
            </a:r>
            <a:r>
              <a:rPr lang="es-CL" dirty="0">
                <a:latin typeface="cmmi1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  <a:r>
              <a:rPr lang="es-CL" dirty="0"/>
              <a:t> y la atenuación por relajación </a:t>
            </a:r>
            <a:r>
              <a:rPr lang="es-CL" dirty="0">
                <a:latin typeface="Times New Roman"/>
              </a:rPr>
              <a:t>T</a:t>
            </a:r>
            <a:r>
              <a:rPr lang="es-CL" baseline="-25000" dirty="0">
                <a:latin typeface="Times New Roman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4286256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Si la bobina tiene sensibilidad uniforme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Premios</a:t>
            </a:r>
            <a:r>
              <a:rPr lang="en-US" dirty="0"/>
              <a:t> Nobel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C237B-8992-7685-6955-3D7E42493DAB}"/>
              </a:ext>
            </a:extLst>
          </p:cNvPr>
          <p:cNvSpPr txBox="1"/>
          <p:nvPr/>
        </p:nvSpPr>
        <p:spPr>
          <a:xfrm>
            <a:off x="0" y="6642556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/>
              <a:t>Pictures</a:t>
            </a:r>
            <a:r>
              <a:rPr lang="es-CL" sz="800" dirty="0"/>
              <a:t>: Nobelprizes.org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00C19D-0700-B9E9-42EE-CB8474A5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048" y="1812397"/>
            <a:ext cx="15430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060999B-927D-E104-3F00-370EEE4A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07186" y="1812397"/>
            <a:ext cx="15430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BB3F03-5C98-CC13-A655-13FCC6DC75F6}"/>
              </a:ext>
            </a:extLst>
          </p:cNvPr>
          <p:cNvSpPr txBox="1"/>
          <p:nvPr/>
        </p:nvSpPr>
        <p:spPr>
          <a:xfrm>
            <a:off x="548366" y="4111912"/>
            <a:ext cx="5654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2003</a:t>
            </a:r>
          </a:p>
          <a:p>
            <a:pPr algn="ctr"/>
            <a:r>
              <a:rPr lang="en-US" sz="3200" dirty="0"/>
              <a:t>Paul Lauterbur + Peter Mansfield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ECD8B-FEF1-798A-DAB7-0BAC6E447FBD}"/>
              </a:ext>
            </a:extLst>
          </p:cNvPr>
          <p:cNvSpPr txBox="1"/>
          <p:nvPr/>
        </p:nvSpPr>
        <p:spPr>
          <a:xfrm>
            <a:off x="548366" y="5520691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"for their discoveries concerning magnetic resonance imaging"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E1A9CFB3-9253-29E0-142E-5E7BD46D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63472" y="3768029"/>
            <a:ext cx="19050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5EF3AA0E-6D21-7072-C489-2EA1D291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1750" y="765871"/>
            <a:ext cx="27622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467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00166" y="1571612"/>
            <a:ext cx="3357586" cy="391289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785918" y="2428868"/>
            <a:ext cx="5886462" cy="742952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42910" y="150017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Pero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4348" y="3429000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Si </a:t>
            </a:r>
            <a:r>
              <a:rPr lang="es-CL" dirty="0">
                <a:latin typeface="cmmi10"/>
              </a:rPr>
              <a:t>Δ</a:t>
            </a:r>
            <a:r>
              <a:rPr lang="es-CL" dirty="0"/>
              <a:t>B depende del tiempo se tiene</a:t>
            </a:r>
          </a:p>
        </p:txBody>
      </p:sp>
      <p:pic>
        <p:nvPicPr>
          <p:cNvPr id="22" name="Picture 2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57224" y="4572008"/>
            <a:ext cx="6782589" cy="7818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47625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79" y="783010"/>
            <a:ext cx="3296355" cy="2475774"/>
          </a:xfrm>
          <a:prstGeom prst="rect">
            <a:avLst/>
          </a:prstGeom>
        </p:spPr>
      </p:pic>
      <p:pic>
        <p:nvPicPr>
          <p:cNvPr id="3" name="Picture 2" descr="oa_neuro_04_en.jpg">
            <a:extLst>
              <a:ext uri="{FF2B5EF4-FFF2-40B4-BE49-F238E27FC236}">
                <a16:creationId xmlns:a16="http://schemas.microsoft.com/office/drawing/2014/main" id="{81D8A5B7-4A8B-3107-DDF4-D67AB04E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3361640"/>
            <a:ext cx="3296355" cy="32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5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6AB9C5-A63E-6AB6-B90D-5567A589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Formación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7E553-4974-B54E-B187-A71212199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7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Ecuación de señal</a:t>
            </a:r>
          </a:p>
        </p:txBody>
      </p:sp>
      <p:pic>
        <p:nvPicPr>
          <p:cNvPr id="15" name="Picture 1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56819" y="1785926"/>
            <a:ext cx="6840521" cy="781904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785786" y="3071810"/>
            <a:ext cx="419941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Ignora la relajación </a:t>
            </a:r>
            <a:r>
              <a:rPr lang="es-CL" dirty="0">
                <a:latin typeface="Times New Roman"/>
              </a:rPr>
              <a:t>T</a:t>
            </a:r>
            <a:r>
              <a:rPr lang="es-CL" baseline="-25000" dirty="0">
                <a:latin typeface="Times New Roman"/>
              </a:rPr>
              <a:t>2</a:t>
            </a:r>
            <a:r>
              <a:rPr lang="es-CL" dirty="0"/>
              <a:t> y supone:</a:t>
            </a:r>
          </a:p>
          <a:p>
            <a:endParaRPr lang="es-CL" dirty="0"/>
          </a:p>
          <a:p>
            <a:pPr>
              <a:buFont typeface="Arial" pitchFamily="34" charset="0"/>
              <a:buChar char="•"/>
            </a:pPr>
            <a:r>
              <a:rPr lang="es-CL" dirty="0"/>
              <a:t> Demodulación a </a:t>
            </a:r>
            <a:r>
              <a:rPr lang="es-CL" dirty="0">
                <a:latin typeface="cmmi10"/>
                <a:cs typeface="Times New Roman" panose="02020603050405020304" pitchFamily="18" charset="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r>
              <a:rPr lang="es-CL" baseline="-25000" dirty="0">
                <a:latin typeface="cmmi10"/>
              </a:rPr>
              <a:t>       .</a:t>
            </a: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endParaRPr lang="es-CL" baseline="-25000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191467" y="4175526"/>
            <a:ext cx="4553721" cy="3817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Gradientes lineales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42568" y="2928934"/>
            <a:ext cx="6441207" cy="78199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071670" y="1714488"/>
            <a:ext cx="3447879" cy="4572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Interpretación de Fourier</a:t>
            </a: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85444" y="1643050"/>
            <a:ext cx="6441207" cy="781999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643174" y="2857496"/>
            <a:ext cx="3752476" cy="837820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071670" y="4214818"/>
            <a:ext cx="4723823" cy="727161"/>
          </a:xfrm>
          <a:prstGeom prst="rect">
            <a:avLst/>
          </a:prstGeom>
          <a:noFill/>
          <a:ln/>
          <a:effectLst/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500034" y="5286388"/>
            <a:ext cx="8372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dirty="0"/>
              <a:t>El problema para formar la imagen se traduce en adquirir un conjunto de s(t) que permita encontrar una estimación para m(</a:t>
            </a:r>
            <a:r>
              <a:rPr lang="es-ES" dirty="0" err="1"/>
              <a:t>x,y</a:t>
            </a:r>
            <a:r>
              <a:rPr lang="es-ES" dirty="0"/>
              <a:t>).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Trayectorias y espacio-k</a:t>
            </a:r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151102" y="1484312"/>
            <a:ext cx="7249782" cy="744602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57422" y="2857496"/>
            <a:ext cx="3943379" cy="400117"/>
          </a:xfrm>
          <a:prstGeom prst="rect">
            <a:avLst/>
          </a:prstGeom>
          <a:noFill/>
          <a:ln/>
          <a:effectLst/>
        </p:spPr>
      </p:pic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693566" y="3746502"/>
            <a:ext cx="6832600" cy="409575"/>
            <a:chOff x="554" y="2284"/>
            <a:chExt cx="4304" cy="258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554" y="2309"/>
              <a:ext cx="345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dirty="0"/>
                <a:t>donde                               es la transformada de Fourier de</a:t>
              </a:r>
            </a:p>
          </p:txBody>
        </p:sp>
        <p:pic>
          <p:nvPicPr>
            <p:cNvPr id="19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40" y="2288"/>
              <a:ext cx="85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3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42" y="2284"/>
              <a:ext cx="81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3" name="TextBox 22"/>
          <p:cNvSpPr txBox="1"/>
          <p:nvPr/>
        </p:nvSpPr>
        <p:spPr>
          <a:xfrm>
            <a:off x="642910" y="4929198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define (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x</a:t>
            </a:r>
            <a:r>
              <a:rPr lang="es-CL" dirty="0"/>
              <a:t>, 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y</a:t>
            </a:r>
            <a:r>
              <a:rPr lang="es-CL" dirty="0"/>
              <a:t>) como espacio-k y (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x</a:t>
            </a:r>
            <a:r>
              <a:rPr lang="es-CL" dirty="0">
                <a:latin typeface="Times New Roman"/>
              </a:rPr>
              <a:t>(</a:t>
            </a:r>
            <a:r>
              <a:rPr lang="es-CL" i="1" dirty="0">
                <a:latin typeface="Times New Roman"/>
              </a:rPr>
              <a:t>t</a:t>
            </a:r>
            <a:r>
              <a:rPr lang="es-CL" dirty="0"/>
              <a:t>), 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y</a:t>
            </a:r>
            <a:r>
              <a:rPr lang="es-CL" dirty="0">
                <a:latin typeface="Times New Roman"/>
              </a:rPr>
              <a:t>(</a:t>
            </a:r>
            <a:r>
              <a:rPr lang="es-CL" i="1" dirty="0">
                <a:latin typeface="Times New Roman"/>
              </a:rPr>
              <a:t>t</a:t>
            </a:r>
            <a:r>
              <a:rPr lang="es-CL" dirty="0"/>
              <a:t>)) como trayectoria en el espacio-k.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65" name="Line 41"/>
          <p:cNvSpPr>
            <a:spLocks noChangeShapeType="1"/>
          </p:cNvSpPr>
          <p:nvPr/>
        </p:nvSpPr>
        <p:spPr bwMode="auto">
          <a:xfrm>
            <a:off x="1258888" y="2132013"/>
            <a:ext cx="0" cy="3024187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2DPR (radial)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95288" y="2060575"/>
            <a:ext cx="3170237" cy="3094038"/>
            <a:chOff x="249" y="1298"/>
            <a:chExt cx="1997" cy="1949"/>
          </a:xfrm>
        </p:grpSpPr>
        <p:sp>
          <p:nvSpPr>
            <p:cNvPr id="564294" name="Line 70"/>
            <p:cNvSpPr>
              <a:spLocks noChangeShapeType="1"/>
            </p:cNvSpPr>
            <p:nvPr/>
          </p:nvSpPr>
          <p:spPr bwMode="auto">
            <a:xfrm>
              <a:off x="431" y="2069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5" name="Line 71"/>
            <p:cNvSpPr>
              <a:spLocks noChangeShapeType="1"/>
            </p:cNvSpPr>
            <p:nvPr/>
          </p:nvSpPr>
          <p:spPr bwMode="auto">
            <a:xfrm>
              <a:off x="431" y="256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6" name="Line 72"/>
            <p:cNvSpPr>
              <a:spLocks noChangeShapeType="1"/>
            </p:cNvSpPr>
            <p:nvPr/>
          </p:nvSpPr>
          <p:spPr bwMode="auto">
            <a:xfrm>
              <a:off x="431" y="3067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35" name="Line 11"/>
            <p:cNvSpPr>
              <a:spLocks noChangeShapeType="1"/>
            </p:cNvSpPr>
            <p:nvPr/>
          </p:nvSpPr>
          <p:spPr bwMode="auto">
            <a:xfrm>
              <a:off x="430" y="1570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36" name="Line 12"/>
            <p:cNvSpPr>
              <a:spLocks noChangeShapeType="1"/>
            </p:cNvSpPr>
            <p:nvPr/>
          </p:nvSpPr>
          <p:spPr bwMode="auto">
            <a:xfrm flipV="1">
              <a:off x="430" y="1298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41" name="Picture 17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9" y="1343"/>
              <a:ext cx="140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243" name="Line 19"/>
            <p:cNvSpPr>
              <a:spLocks noChangeShapeType="1"/>
            </p:cNvSpPr>
            <p:nvPr/>
          </p:nvSpPr>
          <p:spPr bwMode="auto">
            <a:xfrm flipV="1">
              <a:off x="430" y="1796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45" name="Picture 2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" y="1830"/>
              <a:ext cx="1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247" name="Line 23"/>
            <p:cNvSpPr>
              <a:spLocks noChangeShapeType="1"/>
            </p:cNvSpPr>
            <p:nvPr/>
          </p:nvSpPr>
          <p:spPr bwMode="auto">
            <a:xfrm flipV="1">
              <a:off x="430" y="2295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50" name="Line 26"/>
            <p:cNvSpPr>
              <a:spLocks noChangeShapeType="1"/>
            </p:cNvSpPr>
            <p:nvPr/>
          </p:nvSpPr>
          <p:spPr bwMode="auto">
            <a:xfrm flipV="1">
              <a:off x="430" y="2794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52" name="Picture 28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59" y="2318"/>
              <a:ext cx="121" cy="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4253" name="Picture 29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9" y="2825"/>
              <a:ext cx="12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64256" name="Picture 3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2563813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7" name="Picture 3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3355975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8" name="Picture 3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148138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9" name="Picture 3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940300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4261" name="Line 37"/>
          <p:cNvSpPr>
            <a:spLocks noChangeShapeType="1"/>
          </p:cNvSpPr>
          <p:nvPr/>
        </p:nvSpPr>
        <p:spPr bwMode="auto">
          <a:xfrm flipV="1">
            <a:off x="971550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971550" y="2216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1258888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3" name="Line 49"/>
          <p:cNvSpPr>
            <a:spLocks noChangeShapeType="1"/>
          </p:cNvSpPr>
          <p:nvPr/>
        </p:nvSpPr>
        <p:spPr bwMode="auto">
          <a:xfrm>
            <a:off x="1417638" y="3890963"/>
            <a:ext cx="1195387" cy="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5" name="Line 51"/>
          <p:cNvSpPr>
            <a:spLocks noChangeShapeType="1"/>
          </p:cNvSpPr>
          <p:nvPr/>
        </p:nvSpPr>
        <p:spPr bwMode="auto">
          <a:xfrm>
            <a:off x="1416050" y="3983038"/>
            <a:ext cx="1196975" cy="4762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6" name="Line 52"/>
          <p:cNvSpPr>
            <a:spLocks noChangeShapeType="1"/>
          </p:cNvSpPr>
          <p:nvPr/>
        </p:nvSpPr>
        <p:spPr bwMode="auto">
          <a:xfrm>
            <a:off x="1416050" y="4076700"/>
            <a:ext cx="1198563" cy="4763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1400175" y="4076700"/>
            <a:ext cx="1233488" cy="95250"/>
            <a:chOff x="1200" y="2614"/>
            <a:chExt cx="777" cy="60"/>
          </a:xfrm>
        </p:grpSpPr>
        <p:sp>
          <p:nvSpPr>
            <p:cNvPr id="564278" name="Line 54"/>
            <p:cNvSpPr>
              <a:spLocks noChangeShapeType="1"/>
            </p:cNvSpPr>
            <p:nvPr/>
          </p:nvSpPr>
          <p:spPr bwMode="auto">
            <a:xfrm>
              <a:off x="1200" y="2667"/>
              <a:ext cx="777" cy="1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79" name="Line 55"/>
            <p:cNvSpPr>
              <a:spLocks noChangeShapeType="1"/>
            </p:cNvSpPr>
            <p:nvPr/>
          </p:nvSpPr>
          <p:spPr bwMode="auto">
            <a:xfrm flipV="1">
              <a:off x="1202" y="2614"/>
              <a:ext cx="0" cy="60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80" name="Line 56"/>
            <p:cNvSpPr>
              <a:spLocks noChangeShapeType="1"/>
            </p:cNvSpPr>
            <p:nvPr/>
          </p:nvSpPr>
          <p:spPr bwMode="auto">
            <a:xfrm flipV="1">
              <a:off x="1973" y="2614"/>
              <a:ext cx="0" cy="60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03350" y="3787775"/>
            <a:ext cx="1233488" cy="288925"/>
            <a:chOff x="1202" y="2432"/>
            <a:chExt cx="777" cy="182"/>
          </a:xfrm>
        </p:grpSpPr>
        <p:sp>
          <p:nvSpPr>
            <p:cNvPr id="564266" name="Line 42"/>
            <p:cNvSpPr>
              <a:spLocks noChangeShapeType="1"/>
            </p:cNvSpPr>
            <p:nvPr/>
          </p:nvSpPr>
          <p:spPr bwMode="auto">
            <a:xfrm flipV="1">
              <a:off x="1202" y="2432"/>
              <a:ext cx="0" cy="182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67" name="Line 43"/>
            <p:cNvSpPr>
              <a:spLocks noChangeShapeType="1"/>
            </p:cNvSpPr>
            <p:nvPr/>
          </p:nvSpPr>
          <p:spPr bwMode="auto">
            <a:xfrm>
              <a:off x="1202" y="2440"/>
              <a:ext cx="777" cy="1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68" name="Line 44"/>
            <p:cNvSpPr>
              <a:spLocks noChangeShapeType="1"/>
            </p:cNvSpPr>
            <p:nvPr/>
          </p:nvSpPr>
          <p:spPr bwMode="auto">
            <a:xfrm>
              <a:off x="1973" y="2432"/>
              <a:ext cx="0" cy="182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64283" name="Line 59"/>
          <p:cNvSpPr>
            <a:spLocks noChangeShapeType="1"/>
          </p:cNvSpPr>
          <p:nvPr/>
        </p:nvSpPr>
        <p:spPr bwMode="auto">
          <a:xfrm>
            <a:off x="1420813" y="4683125"/>
            <a:ext cx="1195387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84" name="Line 60"/>
          <p:cNvSpPr>
            <a:spLocks noChangeShapeType="1"/>
          </p:cNvSpPr>
          <p:nvPr/>
        </p:nvSpPr>
        <p:spPr bwMode="auto">
          <a:xfrm>
            <a:off x="1419225" y="4775200"/>
            <a:ext cx="1196975" cy="4763"/>
          </a:xfrm>
          <a:prstGeom prst="line">
            <a:avLst/>
          </a:prstGeom>
          <a:noFill/>
          <a:ln w="28575">
            <a:solidFill>
              <a:srgbClr val="003CF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85" name="Line 61"/>
          <p:cNvSpPr>
            <a:spLocks noChangeShapeType="1"/>
          </p:cNvSpPr>
          <p:nvPr/>
        </p:nvSpPr>
        <p:spPr bwMode="auto">
          <a:xfrm>
            <a:off x="1419225" y="4868863"/>
            <a:ext cx="1198563" cy="4762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1406525" y="4579938"/>
            <a:ext cx="1233488" cy="288925"/>
            <a:chOff x="1202" y="2432"/>
            <a:chExt cx="777" cy="182"/>
          </a:xfrm>
        </p:grpSpPr>
        <p:sp>
          <p:nvSpPr>
            <p:cNvPr id="564291" name="Line 67"/>
            <p:cNvSpPr>
              <a:spLocks noChangeShapeType="1"/>
            </p:cNvSpPr>
            <p:nvPr/>
          </p:nvSpPr>
          <p:spPr bwMode="auto">
            <a:xfrm flipV="1">
              <a:off x="1202" y="2432"/>
              <a:ext cx="0" cy="182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2" name="Line 68"/>
            <p:cNvSpPr>
              <a:spLocks noChangeShapeType="1"/>
            </p:cNvSpPr>
            <p:nvPr/>
          </p:nvSpPr>
          <p:spPr bwMode="auto">
            <a:xfrm>
              <a:off x="1202" y="2440"/>
              <a:ext cx="777" cy="1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3" name="Line 69"/>
            <p:cNvSpPr>
              <a:spLocks noChangeShapeType="1"/>
            </p:cNvSpPr>
            <p:nvPr/>
          </p:nvSpPr>
          <p:spPr bwMode="auto">
            <a:xfrm>
              <a:off x="1973" y="2432"/>
              <a:ext cx="0" cy="182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106"/>
          <p:cNvGrpSpPr>
            <a:grpSpLocks/>
          </p:cNvGrpSpPr>
          <p:nvPr/>
        </p:nvGrpSpPr>
        <p:grpSpPr bwMode="auto">
          <a:xfrm>
            <a:off x="4932363" y="2060575"/>
            <a:ext cx="2890837" cy="2894013"/>
            <a:chOff x="3107" y="1298"/>
            <a:chExt cx="1821" cy="1823"/>
          </a:xfrm>
        </p:grpSpPr>
        <p:sp>
          <p:nvSpPr>
            <p:cNvPr id="564302" name="Line 78"/>
            <p:cNvSpPr>
              <a:spLocks noChangeShapeType="1"/>
            </p:cNvSpPr>
            <p:nvPr/>
          </p:nvSpPr>
          <p:spPr bwMode="auto">
            <a:xfrm>
              <a:off x="3107" y="2214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311" name="Picture 8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831" y="2259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312" name="Line 88"/>
            <p:cNvSpPr>
              <a:spLocks noChangeShapeType="1"/>
            </p:cNvSpPr>
            <p:nvPr/>
          </p:nvSpPr>
          <p:spPr bwMode="auto">
            <a:xfrm flipV="1">
              <a:off x="4015" y="1306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318" name="Picture 94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81" y="1298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64320" name="Line 96"/>
          <p:cNvSpPr>
            <a:spLocks noChangeShapeType="1"/>
          </p:cNvSpPr>
          <p:nvPr/>
        </p:nvSpPr>
        <p:spPr bwMode="auto">
          <a:xfrm flipV="1">
            <a:off x="6364288" y="2420938"/>
            <a:ext cx="7937" cy="1103312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2" name="Line 98"/>
          <p:cNvSpPr>
            <a:spLocks noChangeShapeType="1"/>
          </p:cNvSpPr>
          <p:nvPr/>
        </p:nvSpPr>
        <p:spPr bwMode="auto">
          <a:xfrm flipV="1">
            <a:off x="6372225" y="2563813"/>
            <a:ext cx="576263" cy="960437"/>
          </a:xfrm>
          <a:prstGeom prst="line">
            <a:avLst/>
          </a:prstGeom>
          <a:noFill/>
          <a:ln w="28575">
            <a:solidFill>
              <a:srgbClr val="003CF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3" name="Line 99"/>
          <p:cNvSpPr>
            <a:spLocks noChangeShapeType="1"/>
          </p:cNvSpPr>
          <p:nvPr/>
        </p:nvSpPr>
        <p:spPr bwMode="auto">
          <a:xfrm flipV="1">
            <a:off x="6372225" y="2997200"/>
            <a:ext cx="936625" cy="52705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4" name="Line 100"/>
          <p:cNvSpPr>
            <a:spLocks noChangeShapeType="1"/>
          </p:cNvSpPr>
          <p:nvPr/>
        </p:nvSpPr>
        <p:spPr bwMode="auto">
          <a:xfrm flipV="1">
            <a:off x="6372225" y="3500438"/>
            <a:ext cx="1079500" cy="23812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5" name="Line 101"/>
          <p:cNvSpPr>
            <a:spLocks noChangeShapeType="1"/>
          </p:cNvSpPr>
          <p:nvPr/>
        </p:nvSpPr>
        <p:spPr bwMode="auto">
          <a:xfrm>
            <a:off x="6372225" y="3524250"/>
            <a:ext cx="936625" cy="481013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6" name="Text Box 102"/>
          <p:cNvSpPr txBox="1">
            <a:spLocks noChangeArrowheads="1"/>
          </p:cNvSpPr>
          <p:nvPr/>
        </p:nvSpPr>
        <p:spPr bwMode="auto">
          <a:xfrm>
            <a:off x="1403350" y="5373688"/>
            <a:ext cx="671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/>
              <a:t>Para reconstruir se puede usar retro-proyección filtrada o interpolación en el dominio de Fourier</a:t>
            </a:r>
          </a:p>
        </p:txBody>
      </p:sp>
      <p:sp>
        <p:nvSpPr>
          <p:cNvPr id="564328" name="Rectangle 104"/>
          <p:cNvSpPr>
            <a:spLocks noChangeArrowheads="1"/>
          </p:cNvSpPr>
          <p:nvPr/>
        </p:nvSpPr>
        <p:spPr bwMode="auto">
          <a:xfrm>
            <a:off x="1403350" y="2449513"/>
            <a:ext cx="1223963" cy="71437"/>
          </a:xfrm>
          <a:prstGeom prst="rect">
            <a:avLst/>
          </a:prstGeom>
          <a:solidFill>
            <a:srgbClr val="FF9D5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564331" name="Picture 10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57375" y="2276475"/>
            <a:ext cx="33813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00" name="Line 80"/>
          <p:cNvSpPr>
            <a:spLocks noChangeShapeType="1"/>
          </p:cNvSpPr>
          <p:nvPr/>
        </p:nvSpPr>
        <p:spPr bwMode="auto">
          <a:xfrm>
            <a:off x="2532063" y="2133600"/>
            <a:ext cx="0" cy="3024188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9" name="Line 79"/>
          <p:cNvSpPr>
            <a:spLocks noChangeShapeType="1"/>
          </p:cNvSpPr>
          <p:nvPr/>
        </p:nvSpPr>
        <p:spPr bwMode="auto">
          <a:xfrm>
            <a:off x="1792288" y="2133600"/>
            <a:ext cx="0" cy="3024188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22" name="Line 2"/>
          <p:cNvSpPr>
            <a:spLocks noChangeShapeType="1"/>
          </p:cNvSpPr>
          <p:nvPr/>
        </p:nvSpPr>
        <p:spPr bwMode="auto">
          <a:xfrm>
            <a:off x="1258888" y="2132013"/>
            <a:ext cx="0" cy="3024187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2DFT (lo más común)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2060575"/>
            <a:ext cx="3170237" cy="3094038"/>
            <a:chOff x="249" y="1298"/>
            <a:chExt cx="1997" cy="1949"/>
          </a:xfrm>
        </p:grpSpPr>
        <p:sp>
          <p:nvSpPr>
            <p:cNvPr id="568325" name="Line 5"/>
            <p:cNvSpPr>
              <a:spLocks noChangeShapeType="1"/>
            </p:cNvSpPr>
            <p:nvPr/>
          </p:nvSpPr>
          <p:spPr bwMode="auto">
            <a:xfrm>
              <a:off x="431" y="2069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6" name="Line 6"/>
            <p:cNvSpPr>
              <a:spLocks noChangeShapeType="1"/>
            </p:cNvSpPr>
            <p:nvPr/>
          </p:nvSpPr>
          <p:spPr bwMode="auto">
            <a:xfrm>
              <a:off x="431" y="256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7" name="Line 7"/>
            <p:cNvSpPr>
              <a:spLocks noChangeShapeType="1"/>
            </p:cNvSpPr>
            <p:nvPr/>
          </p:nvSpPr>
          <p:spPr bwMode="auto">
            <a:xfrm>
              <a:off x="431" y="3067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8" name="Line 8"/>
            <p:cNvSpPr>
              <a:spLocks noChangeShapeType="1"/>
            </p:cNvSpPr>
            <p:nvPr/>
          </p:nvSpPr>
          <p:spPr bwMode="auto">
            <a:xfrm>
              <a:off x="430" y="1570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9" name="Line 9"/>
            <p:cNvSpPr>
              <a:spLocks noChangeShapeType="1"/>
            </p:cNvSpPr>
            <p:nvPr/>
          </p:nvSpPr>
          <p:spPr bwMode="auto">
            <a:xfrm flipV="1">
              <a:off x="430" y="1298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0" name="Picture 10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9" y="1343"/>
              <a:ext cx="140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31" name="Line 11"/>
            <p:cNvSpPr>
              <a:spLocks noChangeShapeType="1"/>
            </p:cNvSpPr>
            <p:nvPr/>
          </p:nvSpPr>
          <p:spPr bwMode="auto">
            <a:xfrm flipV="1">
              <a:off x="430" y="1796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2" name="Picture 12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" y="1830"/>
              <a:ext cx="1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33" name="Line 13"/>
            <p:cNvSpPr>
              <a:spLocks noChangeShapeType="1"/>
            </p:cNvSpPr>
            <p:nvPr/>
          </p:nvSpPr>
          <p:spPr bwMode="auto">
            <a:xfrm flipV="1">
              <a:off x="430" y="2295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34" name="Line 14"/>
            <p:cNvSpPr>
              <a:spLocks noChangeShapeType="1"/>
            </p:cNvSpPr>
            <p:nvPr/>
          </p:nvSpPr>
          <p:spPr bwMode="auto">
            <a:xfrm flipV="1">
              <a:off x="430" y="2794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5" name="Picture 1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59" y="2318"/>
              <a:ext cx="121" cy="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8336" name="Picture 1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9" y="2825"/>
              <a:ext cx="12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6833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2563813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38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3355975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39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148138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40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940300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8341" name="Line 21"/>
          <p:cNvSpPr>
            <a:spLocks noChangeShapeType="1"/>
          </p:cNvSpPr>
          <p:nvPr/>
        </p:nvSpPr>
        <p:spPr bwMode="auto">
          <a:xfrm flipV="1">
            <a:off x="971550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2" name="Line 22"/>
          <p:cNvSpPr>
            <a:spLocks noChangeShapeType="1"/>
          </p:cNvSpPr>
          <p:nvPr/>
        </p:nvSpPr>
        <p:spPr bwMode="auto">
          <a:xfrm>
            <a:off x="971550" y="2216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3" name="Line 23"/>
          <p:cNvSpPr>
            <a:spLocks noChangeShapeType="1"/>
          </p:cNvSpPr>
          <p:nvPr/>
        </p:nvSpPr>
        <p:spPr bwMode="auto">
          <a:xfrm>
            <a:off x="1258888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4" name="Line 24"/>
          <p:cNvSpPr>
            <a:spLocks noChangeShapeType="1"/>
          </p:cNvSpPr>
          <p:nvPr/>
        </p:nvSpPr>
        <p:spPr bwMode="auto">
          <a:xfrm>
            <a:off x="1295400" y="3890963"/>
            <a:ext cx="301625" cy="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5" name="Line 25"/>
          <p:cNvSpPr>
            <a:spLocks noChangeShapeType="1"/>
          </p:cNvSpPr>
          <p:nvPr/>
        </p:nvSpPr>
        <p:spPr bwMode="auto">
          <a:xfrm>
            <a:off x="1293813" y="3983038"/>
            <a:ext cx="298450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6" name="Line 26"/>
          <p:cNvSpPr>
            <a:spLocks noChangeShapeType="1"/>
          </p:cNvSpPr>
          <p:nvPr/>
        </p:nvSpPr>
        <p:spPr bwMode="auto">
          <a:xfrm>
            <a:off x="1293813" y="4076700"/>
            <a:ext cx="306387" cy="0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8" name="Line 28"/>
          <p:cNvSpPr>
            <a:spLocks noChangeShapeType="1"/>
          </p:cNvSpPr>
          <p:nvPr/>
        </p:nvSpPr>
        <p:spPr bwMode="auto">
          <a:xfrm flipV="1">
            <a:off x="1277938" y="4159250"/>
            <a:ext cx="323850" cy="1588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9" name="Line 29"/>
          <p:cNvSpPr>
            <a:spLocks noChangeShapeType="1"/>
          </p:cNvSpPr>
          <p:nvPr/>
        </p:nvSpPr>
        <p:spPr bwMode="auto">
          <a:xfrm flipV="1">
            <a:off x="1281113" y="4076700"/>
            <a:ext cx="0" cy="952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0" name="Line 30"/>
          <p:cNvSpPr>
            <a:spLocks noChangeShapeType="1"/>
          </p:cNvSpPr>
          <p:nvPr/>
        </p:nvSpPr>
        <p:spPr bwMode="auto">
          <a:xfrm flipV="1">
            <a:off x="1592263" y="4076700"/>
            <a:ext cx="0" cy="952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2" name="Line 32"/>
          <p:cNvSpPr>
            <a:spLocks noChangeShapeType="1"/>
          </p:cNvSpPr>
          <p:nvPr/>
        </p:nvSpPr>
        <p:spPr bwMode="auto">
          <a:xfrm flipV="1">
            <a:off x="1281113" y="3787775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3" name="Line 33"/>
          <p:cNvSpPr>
            <a:spLocks noChangeShapeType="1"/>
          </p:cNvSpPr>
          <p:nvPr/>
        </p:nvSpPr>
        <p:spPr bwMode="auto">
          <a:xfrm flipV="1">
            <a:off x="1268413" y="3800475"/>
            <a:ext cx="330200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4" name="Line 34"/>
          <p:cNvSpPr>
            <a:spLocks noChangeShapeType="1"/>
          </p:cNvSpPr>
          <p:nvPr/>
        </p:nvSpPr>
        <p:spPr bwMode="auto">
          <a:xfrm>
            <a:off x="1592263" y="3787775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932363" y="2060575"/>
            <a:ext cx="2890837" cy="2894013"/>
            <a:chOff x="3061" y="1562"/>
            <a:chExt cx="1821" cy="1823"/>
          </a:xfrm>
        </p:grpSpPr>
        <p:sp>
          <p:nvSpPr>
            <p:cNvPr id="568363" name="Line 43"/>
            <p:cNvSpPr>
              <a:spLocks noChangeShapeType="1"/>
            </p:cNvSpPr>
            <p:nvPr/>
          </p:nvSpPr>
          <p:spPr bwMode="auto">
            <a:xfrm>
              <a:off x="3061" y="247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64" name="Picture 4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785" y="2523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65" name="Line 45"/>
            <p:cNvSpPr>
              <a:spLocks noChangeShapeType="1"/>
            </p:cNvSpPr>
            <p:nvPr/>
          </p:nvSpPr>
          <p:spPr bwMode="auto">
            <a:xfrm flipV="1">
              <a:off x="3969" y="1570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66" name="Picture 46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35" y="1562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68367" name="Line 47"/>
          <p:cNvSpPr>
            <a:spLocks noChangeShapeType="1"/>
          </p:cNvSpPr>
          <p:nvPr/>
        </p:nvSpPr>
        <p:spPr bwMode="auto">
          <a:xfrm flipV="1">
            <a:off x="6364288" y="2997200"/>
            <a:ext cx="7937" cy="52705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1" name="Line 61"/>
          <p:cNvSpPr>
            <a:spLocks noChangeShapeType="1"/>
          </p:cNvSpPr>
          <p:nvPr/>
        </p:nvSpPr>
        <p:spPr bwMode="auto">
          <a:xfrm flipV="1">
            <a:off x="1460500" y="4868863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2" name="Line 62"/>
          <p:cNvSpPr>
            <a:spLocks noChangeShapeType="1"/>
          </p:cNvSpPr>
          <p:nvPr/>
        </p:nvSpPr>
        <p:spPr bwMode="auto">
          <a:xfrm>
            <a:off x="1450975" y="5141913"/>
            <a:ext cx="349250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3" name="Line 63"/>
          <p:cNvSpPr>
            <a:spLocks noChangeShapeType="1"/>
          </p:cNvSpPr>
          <p:nvPr/>
        </p:nvSpPr>
        <p:spPr bwMode="auto">
          <a:xfrm>
            <a:off x="1789113" y="4584700"/>
            <a:ext cx="0" cy="573088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4" name="Line 64"/>
          <p:cNvSpPr>
            <a:spLocks noChangeShapeType="1"/>
          </p:cNvSpPr>
          <p:nvPr/>
        </p:nvSpPr>
        <p:spPr bwMode="auto">
          <a:xfrm>
            <a:off x="1776413" y="4597400"/>
            <a:ext cx="744537" cy="1588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5" name="Line 65"/>
          <p:cNvSpPr>
            <a:spLocks noChangeShapeType="1"/>
          </p:cNvSpPr>
          <p:nvPr/>
        </p:nvSpPr>
        <p:spPr bwMode="auto">
          <a:xfrm flipV="1">
            <a:off x="2532063" y="4584700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6" name="Line 66"/>
          <p:cNvSpPr>
            <a:spLocks noChangeShapeType="1"/>
          </p:cNvSpPr>
          <p:nvPr/>
        </p:nvSpPr>
        <p:spPr bwMode="auto">
          <a:xfrm flipH="1" flipV="1">
            <a:off x="5795963" y="2492375"/>
            <a:ext cx="576262" cy="5048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7" name="Line 67"/>
          <p:cNvSpPr>
            <a:spLocks noChangeShapeType="1"/>
          </p:cNvSpPr>
          <p:nvPr/>
        </p:nvSpPr>
        <p:spPr bwMode="auto">
          <a:xfrm flipV="1">
            <a:off x="5508625" y="2492375"/>
            <a:ext cx="287338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8" name="Line 68"/>
          <p:cNvSpPr>
            <a:spLocks noChangeShapeType="1"/>
          </p:cNvSpPr>
          <p:nvPr/>
        </p:nvSpPr>
        <p:spPr bwMode="auto">
          <a:xfrm flipV="1">
            <a:off x="5508625" y="2492375"/>
            <a:ext cx="1871663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9" name="Line 69"/>
          <p:cNvSpPr>
            <a:spLocks noChangeShapeType="1"/>
          </p:cNvSpPr>
          <p:nvPr/>
        </p:nvSpPr>
        <p:spPr bwMode="auto">
          <a:xfrm flipV="1">
            <a:off x="6364288" y="3213100"/>
            <a:ext cx="7937" cy="31115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0" name="Line 70"/>
          <p:cNvSpPr>
            <a:spLocks noChangeShapeType="1"/>
          </p:cNvSpPr>
          <p:nvPr/>
        </p:nvSpPr>
        <p:spPr bwMode="auto">
          <a:xfrm flipH="1" flipV="1">
            <a:off x="5867400" y="2924175"/>
            <a:ext cx="504825" cy="288925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1" name="Line 71"/>
          <p:cNvSpPr>
            <a:spLocks noChangeShapeType="1"/>
          </p:cNvSpPr>
          <p:nvPr/>
        </p:nvSpPr>
        <p:spPr bwMode="auto">
          <a:xfrm flipV="1">
            <a:off x="5508625" y="2492375"/>
            <a:ext cx="287338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2" name="Line 72"/>
          <p:cNvSpPr>
            <a:spLocks noChangeShapeType="1"/>
          </p:cNvSpPr>
          <p:nvPr/>
        </p:nvSpPr>
        <p:spPr bwMode="auto">
          <a:xfrm flipV="1">
            <a:off x="5508625" y="2924175"/>
            <a:ext cx="1871663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3" name="Line 73"/>
          <p:cNvSpPr>
            <a:spLocks noChangeShapeType="1"/>
          </p:cNvSpPr>
          <p:nvPr/>
        </p:nvSpPr>
        <p:spPr bwMode="auto">
          <a:xfrm>
            <a:off x="6364288" y="3524250"/>
            <a:ext cx="7937" cy="1206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5" name="Line 75"/>
          <p:cNvSpPr>
            <a:spLocks noChangeShapeType="1"/>
          </p:cNvSpPr>
          <p:nvPr/>
        </p:nvSpPr>
        <p:spPr bwMode="auto">
          <a:xfrm flipH="1">
            <a:off x="5867400" y="3644900"/>
            <a:ext cx="504825" cy="144463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6" name="Line 76"/>
          <p:cNvSpPr>
            <a:spLocks noChangeShapeType="1"/>
          </p:cNvSpPr>
          <p:nvPr/>
        </p:nvSpPr>
        <p:spPr bwMode="auto">
          <a:xfrm flipV="1">
            <a:off x="5508625" y="3789363"/>
            <a:ext cx="1871663" cy="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7" name="Rectangle 77"/>
          <p:cNvSpPr>
            <a:spLocks noChangeArrowheads="1"/>
          </p:cNvSpPr>
          <p:nvPr/>
        </p:nvSpPr>
        <p:spPr bwMode="auto">
          <a:xfrm>
            <a:off x="1801813" y="2449513"/>
            <a:ext cx="733425" cy="69850"/>
          </a:xfrm>
          <a:prstGeom prst="rect">
            <a:avLst/>
          </a:prstGeom>
          <a:solidFill>
            <a:srgbClr val="FF9D5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568398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001838" y="2276475"/>
            <a:ext cx="3381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8401" name="Text Box 81"/>
          <p:cNvSpPr txBox="1">
            <a:spLocks noChangeArrowheads="1"/>
          </p:cNvSpPr>
          <p:nvPr/>
        </p:nvSpPr>
        <p:spPr bwMode="auto">
          <a:xfrm>
            <a:off x="1023938" y="55372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La reconstrucción es una simple DFT inversa.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813"/>
            <a:ext cx="8712968" cy="1143000"/>
          </a:xfrm>
        </p:spPr>
        <p:txBody>
          <a:bodyPr/>
          <a:lstStyle/>
          <a:p>
            <a:pPr algn="l"/>
            <a:r>
              <a:rPr lang="es-ES" sz="4000" dirty="0"/>
              <a:t>Requerimientos de muestreo en 2DFT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71550" y="1973263"/>
            <a:ext cx="2890838" cy="2894012"/>
            <a:chOff x="3061" y="1562"/>
            <a:chExt cx="1821" cy="1823"/>
          </a:xfrm>
        </p:grpSpPr>
        <p:sp>
          <p:nvSpPr>
            <p:cNvPr id="563204" name="Line 4"/>
            <p:cNvSpPr>
              <a:spLocks noChangeShapeType="1"/>
            </p:cNvSpPr>
            <p:nvPr/>
          </p:nvSpPr>
          <p:spPr bwMode="auto">
            <a:xfrm>
              <a:off x="3061" y="247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3205" name="Picture 5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785" y="2523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3206" name="Line 6"/>
            <p:cNvSpPr>
              <a:spLocks noChangeShapeType="1"/>
            </p:cNvSpPr>
            <p:nvPr/>
          </p:nvSpPr>
          <p:spPr bwMode="auto">
            <a:xfrm flipV="1">
              <a:off x="3969" y="1570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3207" name="Picture 7 1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5" y="1562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686"/>
          <p:cNvGrpSpPr>
            <a:grpSpLocks/>
          </p:cNvGrpSpPr>
          <p:nvPr/>
        </p:nvGrpSpPr>
        <p:grpSpPr bwMode="auto">
          <a:xfrm>
            <a:off x="1309688" y="2320925"/>
            <a:ext cx="2217737" cy="2217738"/>
            <a:chOff x="825" y="1735"/>
            <a:chExt cx="1397" cy="1397"/>
          </a:xfrm>
        </p:grpSpPr>
        <p:sp>
          <p:nvSpPr>
            <p:cNvPr id="563500" name="Oval 300"/>
            <p:cNvSpPr>
              <a:spLocks noChangeAspect="1" noChangeArrowheads="1"/>
            </p:cNvSpPr>
            <p:nvPr/>
          </p:nvSpPr>
          <p:spPr bwMode="auto">
            <a:xfrm>
              <a:off x="1564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1" name="Oval 301"/>
            <p:cNvSpPr>
              <a:spLocks noChangeAspect="1" noChangeArrowheads="1"/>
            </p:cNvSpPr>
            <p:nvPr/>
          </p:nvSpPr>
          <p:spPr bwMode="auto">
            <a:xfrm>
              <a:off x="1655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2" name="Oval 302"/>
            <p:cNvSpPr>
              <a:spLocks noChangeAspect="1" noChangeArrowheads="1"/>
            </p:cNvSpPr>
            <p:nvPr/>
          </p:nvSpPr>
          <p:spPr bwMode="auto">
            <a:xfrm>
              <a:off x="1745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3" name="Oval 303"/>
            <p:cNvSpPr>
              <a:spLocks noChangeAspect="1" noChangeArrowheads="1"/>
            </p:cNvSpPr>
            <p:nvPr/>
          </p:nvSpPr>
          <p:spPr bwMode="auto">
            <a:xfrm>
              <a:off x="1836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4" name="Oval 304"/>
            <p:cNvSpPr>
              <a:spLocks noChangeAspect="1" noChangeArrowheads="1"/>
            </p:cNvSpPr>
            <p:nvPr/>
          </p:nvSpPr>
          <p:spPr bwMode="auto">
            <a:xfrm>
              <a:off x="1927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5" name="Oval 305"/>
            <p:cNvSpPr>
              <a:spLocks noChangeAspect="1" noChangeArrowheads="1"/>
            </p:cNvSpPr>
            <p:nvPr/>
          </p:nvSpPr>
          <p:spPr bwMode="auto">
            <a:xfrm>
              <a:off x="201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6" name="Oval 306"/>
            <p:cNvSpPr>
              <a:spLocks noChangeAspect="1" noChangeArrowheads="1"/>
            </p:cNvSpPr>
            <p:nvPr/>
          </p:nvSpPr>
          <p:spPr bwMode="auto">
            <a:xfrm>
              <a:off x="210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7" name="Oval 307"/>
            <p:cNvSpPr>
              <a:spLocks noChangeAspect="1" noChangeArrowheads="1"/>
            </p:cNvSpPr>
            <p:nvPr/>
          </p:nvSpPr>
          <p:spPr bwMode="auto">
            <a:xfrm>
              <a:off x="219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8" name="Oval 308"/>
            <p:cNvSpPr>
              <a:spLocks noChangeAspect="1" noChangeArrowheads="1"/>
            </p:cNvSpPr>
            <p:nvPr/>
          </p:nvSpPr>
          <p:spPr bwMode="auto">
            <a:xfrm>
              <a:off x="83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9" name="Oval 309"/>
            <p:cNvSpPr>
              <a:spLocks noChangeAspect="1" noChangeArrowheads="1"/>
            </p:cNvSpPr>
            <p:nvPr/>
          </p:nvSpPr>
          <p:spPr bwMode="auto">
            <a:xfrm>
              <a:off x="92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0" name="Oval 310"/>
            <p:cNvSpPr>
              <a:spLocks noChangeAspect="1" noChangeArrowheads="1"/>
            </p:cNvSpPr>
            <p:nvPr/>
          </p:nvSpPr>
          <p:spPr bwMode="auto">
            <a:xfrm>
              <a:off x="101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1" name="Oval 311"/>
            <p:cNvSpPr>
              <a:spLocks noChangeAspect="1" noChangeArrowheads="1"/>
            </p:cNvSpPr>
            <p:nvPr/>
          </p:nvSpPr>
          <p:spPr bwMode="auto">
            <a:xfrm>
              <a:off x="1110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2" name="Oval 312"/>
            <p:cNvSpPr>
              <a:spLocks noChangeAspect="1" noChangeArrowheads="1"/>
            </p:cNvSpPr>
            <p:nvPr/>
          </p:nvSpPr>
          <p:spPr bwMode="auto">
            <a:xfrm>
              <a:off x="1201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3" name="Oval 313"/>
            <p:cNvSpPr>
              <a:spLocks noChangeAspect="1" noChangeArrowheads="1"/>
            </p:cNvSpPr>
            <p:nvPr/>
          </p:nvSpPr>
          <p:spPr bwMode="auto">
            <a:xfrm>
              <a:off x="1292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4" name="Oval 314"/>
            <p:cNvSpPr>
              <a:spLocks noChangeAspect="1" noChangeArrowheads="1"/>
            </p:cNvSpPr>
            <p:nvPr/>
          </p:nvSpPr>
          <p:spPr bwMode="auto">
            <a:xfrm>
              <a:off x="1382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5" name="Oval 315"/>
            <p:cNvSpPr>
              <a:spLocks noChangeAspect="1" noChangeArrowheads="1"/>
            </p:cNvSpPr>
            <p:nvPr/>
          </p:nvSpPr>
          <p:spPr bwMode="auto">
            <a:xfrm>
              <a:off x="1473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6" name="Oval 316"/>
            <p:cNvSpPr>
              <a:spLocks noChangeAspect="1" noChangeArrowheads="1"/>
            </p:cNvSpPr>
            <p:nvPr/>
          </p:nvSpPr>
          <p:spPr bwMode="auto">
            <a:xfrm>
              <a:off x="1563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7" name="Oval 317"/>
            <p:cNvSpPr>
              <a:spLocks noChangeAspect="1" noChangeArrowheads="1"/>
            </p:cNvSpPr>
            <p:nvPr/>
          </p:nvSpPr>
          <p:spPr bwMode="auto">
            <a:xfrm>
              <a:off x="1654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8" name="Oval 318"/>
            <p:cNvSpPr>
              <a:spLocks noChangeAspect="1" noChangeArrowheads="1"/>
            </p:cNvSpPr>
            <p:nvPr/>
          </p:nvSpPr>
          <p:spPr bwMode="auto">
            <a:xfrm>
              <a:off x="1744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9" name="Oval 319"/>
            <p:cNvSpPr>
              <a:spLocks noChangeAspect="1" noChangeArrowheads="1"/>
            </p:cNvSpPr>
            <p:nvPr/>
          </p:nvSpPr>
          <p:spPr bwMode="auto">
            <a:xfrm>
              <a:off x="1835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0" name="Oval 320"/>
            <p:cNvSpPr>
              <a:spLocks noChangeAspect="1" noChangeArrowheads="1"/>
            </p:cNvSpPr>
            <p:nvPr/>
          </p:nvSpPr>
          <p:spPr bwMode="auto">
            <a:xfrm>
              <a:off x="1926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1" name="Oval 321"/>
            <p:cNvSpPr>
              <a:spLocks noChangeAspect="1" noChangeArrowheads="1"/>
            </p:cNvSpPr>
            <p:nvPr/>
          </p:nvSpPr>
          <p:spPr bwMode="auto">
            <a:xfrm>
              <a:off x="201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2" name="Oval 322"/>
            <p:cNvSpPr>
              <a:spLocks noChangeAspect="1" noChangeArrowheads="1"/>
            </p:cNvSpPr>
            <p:nvPr/>
          </p:nvSpPr>
          <p:spPr bwMode="auto">
            <a:xfrm>
              <a:off x="210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3" name="Oval 323"/>
            <p:cNvSpPr>
              <a:spLocks noChangeAspect="1" noChangeArrowheads="1"/>
            </p:cNvSpPr>
            <p:nvPr/>
          </p:nvSpPr>
          <p:spPr bwMode="auto">
            <a:xfrm>
              <a:off x="219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4" name="Oval 324"/>
            <p:cNvSpPr>
              <a:spLocks noChangeAspect="1" noChangeArrowheads="1"/>
            </p:cNvSpPr>
            <p:nvPr/>
          </p:nvSpPr>
          <p:spPr bwMode="auto">
            <a:xfrm>
              <a:off x="83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5" name="Oval 325"/>
            <p:cNvSpPr>
              <a:spLocks noChangeAspect="1" noChangeArrowheads="1"/>
            </p:cNvSpPr>
            <p:nvPr/>
          </p:nvSpPr>
          <p:spPr bwMode="auto">
            <a:xfrm>
              <a:off x="92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6" name="Oval 326"/>
            <p:cNvSpPr>
              <a:spLocks noChangeAspect="1" noChangeArrowheads="1"/>
            </p:cNvSpPr>
            <p:nvPr/>
          </p:nvSpPr>
          <p:spPr bwMode="auto">
            <a:xfrm>
              <a:off x="101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7" name="Oval 327"/>
            <p:cNvSpPr>
              <a:spLocks noChangeAspect="1" noChangeArrowheads="1"/>
            </p:cNvSpPr>
            <p:nvPr/>
          </p:nvSpPr>
          <p:spPr bwMode="auto">
            <a:xfrm>
              <a:off x="1109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8" name="Oval 328"/>
            <p:cNvSpPr>
              <a:spLocks noChangeAspect="1" noChangeArrowheads="1"/>
            </p:cNvSpPr>
            <p:nvPr/>
          </p:nvSpPr>
          <p:spPr bwMode="auto">
            <a:xfrm>
              <a:off x="1200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9" name="Oval 329"/>
            <p:cNvSpPr>
              <a:spLocks noChangeAspect="1" noChangeArrowheads="1"/>
            </p:cNvSpPr>
            <p:nvPr/>
          </p:nvSpPr>
          <p:spPr bwMode="auto">
            <a:xfrm>
              <a:off x="1291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30" name="Oval 330"/>
            <p:cNvSpPr>
              <a:spLocks noChangeAspect="1" noChangeArrowheads="1"/>
            </p:cNvSpPr>
            <p:nvPr/>
          </p:nvSpPr>
          <p:spPr bwMode="auto">
            <a:xfrm>
              <a:off x="1381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31" name="Oval 331"/>
            <p:cNvSpPr>
              <a:spLocks noChangeAspect="1" noChangeArrowheads="1"/>
            </p:cNvSpPr>
            <p:nvPr/>
          </p:nvSpPr>
          <p:spPr bwMode="auto">
            <a:xfrm>
              <a:off x="1472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29" name="Oval 429"/>
            <p:cNvSpPr>
              <a:spLocks noChangeAspect="1" noChangeArrowheads="1"/>
            </p:cNvSpPr>
            <p:nvPr/>
          </p:nvSpPr>
          <p:spPr bwMode="auto">
            <a:xfrm>
              <a:off x="1562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0" name="Oval 430"/>
            <p:cNvSpPr>
              <a:spLocks noChangeAspect="1" noChangeArrowheads="1"/>
            </p:cNvSpPr>
            <p:nvPr/>
          </p:nvSpPr>
          <p:spPr bwMode="auto">
            <a:xfrm>
              <a:off x="1653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1" name="Oval 431"/>
            <p:cNvSpPr>
              <a:spLocks noChangeAspect="1" noChangeArrowheads="1"/>
            </p:cNvSpPr>
            <p:nvPr/>
          </p:nvSpPr>
          <p:spPr bwMode="auto">
            <a:xfrm>
              <a:off x="1743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2" name="Oval 432"/>
            <p:cNvSpPr>
              <a:spLocks noChangeAspect="1" noChangeArrowheads="1"/>
            </p:cNvSpPr>
            <p:nvPr/>
          </p:nvSpPr>
          <p:spPr bwMode="auto">
            <a:xfrm>
              <a:off x="1834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3" name="Oval 433"/>
            <p:cNvSpPr>
              <a:spLocks noChangeAspect="1" noChangeArrowheads="1"/>
            </p:cNvSpPr>
            <p:nvPr/>
          </p:nvSpPr>
          <p:spPr bwMode="auto">
            <a:xfrm>
              <a:off x="1925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4" name="Oval 434"/>
            <p:cNvSpPr>
              <a:spLocks noChangeAspect="1" noChangeArrowheads="1"/>
            </p:cNvSpPr>
            <p:nvPr/>
          </p:nvSpPr>
          <p:spPr bwMode="auto">
            <a:xfrm>
              <a:off x="201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5" name="Oval 435"/>
            <p:cNvSpPr>
              <a:spLocks noChangeAspect="1" noChangeArrowheads="1"/>
            </p:cNvSpPr>
            <p:nvPr/>
          </p:nvSpPr>
          <p:spPr bwMode="auto">
            <a:xfrm>
              <a:off x="210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6" name="Oval 436"/>
            <p:cNvSpPr>
              <a:spLocks noChangeAspect="1" noChangeArrowheads="1"/>
            </p:cNvSpPr>
            <p:nvPr/>
          </p:nvSpPr>
          <p:spPr bwMode="auto">
            <a:xfrm>
              <a:off x="219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7" name="Oval 437"/>
            <p:cNvSpPr>
              <a:spLocks noChangeAspect="1" noChangeArrowheads="1"/>
            </p:cNvSpPr>
            <p:nvPr/>
          </p:nvSpPr>
          <p:spPr bwMode="auto">
            <a:xfrm>
              <a:off x="83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8" name="Oval 438"/>
            <p:cNvSpPr>
              <a:spLocks noChangeAspect="1" noChangeArrowheads="1"/>
            </p:cNvSpPr>
            <p:nvPr/>
          </p:nvSpPr>
          <p:spPr bwMode="auto">
            <a:xfrm>
              <a:off x="92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9" name="Oval 439"/>
            <p:cNvSpPr>
              <a:spLocks noChangeAspect="1" noChangeArrowheads="1"/>
            </p:cNvSpPr>
            <p:nvPr/>
          </p:nvSpPr>
          <p:spPr bwMode="auto">
            <a:xfrm>
              <a:off x="101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0" name="Oval 440"/>
            <p:cNvSpPr>
              <a:spLocks noChangeAspect="1" noChangeArrowheads="1"/>
            </p:cNvSpPr>
            <p:nvPr/>
          </p:nvSpPr>
          <p:spPr bwMode="auto">
            <a:xfrm>
              <a:off x="1108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1" name="Oval 441"/>
            <p:cNvSpPr>
              <a:spLocks noChangeAspect="1" noChangeArrowheads="1"/>
            </p:cNvSpPr>
            <p:nvPr/>
          </p:nvSpPr>
          <p:spPr bwMode="auto">
            <a:xfrm>
              <a:off x="1199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2" name="Oval 442"/>
            <p:cNvSpPr>
              <a:spLocks noChangeAspect="1" noChangeArrowheads="1"/>
            </p:cNvSpPr>
            <p:nvPr/>
          </p:nvSpPr>
          <p:spPr bwMode="auto">
            <a:xfrm>
              <a:off x="1290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3" name="Oval 443"/>
            <p:cNvSpPr>
              <a:spLocks noChangeAspect="1" noChangeArrowheads="1"/>
            </p:cNvSpPr>
            <p:nvPr/>
          </p:nvSpPr>
          <p:spPr bwMode="auto">
            <a:xfrm>
              <a:off x="1380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4" name="Oval 444"/>
            <p:cNvSpPr>
              <a:spLocks noChangeAspect="1" noChangeArrowheads="1"/>
            </p:cNvSpPr>
            <p:nvPr/>
          </p:nvSpPr>
          <p:spPr bwMode="auto">
            <a:xfrm>
              <a:off x="1471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5" name="Oval 445"/>
            <p:cNvSpPr>
              <a:spLocks noChangeAspect="1" noChangeArrowheads="1"/>
            </p:cNvSpPr>
            <p:nvPr/>
          </p:nvSpPr>
          <p:spPr bwMode="auto">
            <a:xfrm>
              <a:off x="1561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6" name="Oval 446"/>
            <p:cNvSpPr>
              <a:spLocks noChangeAspect="1" noChangeArrowheads="1"/>
            </p:cNvSpPr>
            <p:nvPr/>
          </p:nvSpPr>
          <p:spPr bwMode="auto">
            <a:xfrm>
              <a:off x="1652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7" name="Oval 447"/>
            <p:cNvSpPr>
              <a:spLocks noChangeAspect="1" noChangeArrowheads="1"/>
            </p:cNvSpPr>
            <p:nvPr/>
          </p:nvSpPr>
          <p:spPr bwMode="auto">
            <a:xfrm>
              <a:off x="1742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8" name="Oval 448"/>
            <p:cNvSpPr>
              <a:spLocks noChangeAspect="1" noChangeArrowheads="1"/>
            </p:cNvSpPr>
            <p:nvPr/>
          </p:nvSpPr>
          <p:spPr bwMode="auto">
            <a:xfrm>
              <a:off x="1833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9" name="Oval 449"/>
            <p:cNvSpPr>
              <a:spLocks noChangeAspect="1" noChangeArrowheads="1"/>
            </p:cNvSpPr>
            <p:nvPr/>
          </p:nvSpPr>
          <p:spPr bwMode="auto">
            <a:xfrm>
              <a:off x="1924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0" name="Oval 450"/>
            <p:cNvSpPr>
              <a:spLocks noChangeAspect="1" noChangeArrowheads="1"/>
            </p:cNvSpPr>
            <p:nvPr/>
          </p:nvSpPr>
          <p:spPr bwMode="auto">
            <a:xfrm>
              <a:off x="201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1" name="Oval 451"/>
            <p:cNvSpPr>
              <a:spLocks noChangeAspect="1" noChangeArrowheads="1"/>
            </p:cNvSpPr>
            <p:nvPr/>
          </p:nvSpPr>
          <p:spPr bwMode="auto">
            <a:xfrm>
              <a:off x="210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2" name="Oval 452"/>
            <p:cNvSpPr>
              <a:spLocks noChangeAspect="1" noChangeArrowheads="1"/>
            </p:cNvSpPr>
            <p:nvPr/>
          </p:nvSpPr>
          <p:spPr bwMode="auto">
            <a:xfrm>
              <a:off x="219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3" name="Oval 453"/>
            <p:cNvSpPr>
              <a:spLocks noChangeAspect="1" noChangeArrowheads="1"/>
            </p:cNvSpPr>
            <p:nvPr/>
          </p:nvSpPr>
          <p:spPr bwMode="auto">
            <a:xfrm>
              <a:off x="83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4" name="Oval 454"/>
            <p:cNvSpPr>
              <a:spLocks noChangeAspect="1" noChangeArrowheads="1"/>
            </p:cNvSpPr>
            <p:nvPr/>
          </p:nvSpPr>
          <p:spPr bwMode="auto">
            <a:xfrm>
              <a:off x="92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5" name="Oval 455"/>
            <p:cNvSpPr>
              <a:spLocks noChangeAspect="1" noChangeArrowheads="1"/>
            </p:cNvSpPr>
            <p:nvPr/>
          </p:nvSpPr>
          <p:spPr bwMode="auto">
            <a:xfrm>
              <a:off x="101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6" name="Oval 456"/>
            <p:cNvSpPr>
              <a:spLocks noChangeAspect="1" noChangeArrowheads="1"/>
            </p:cNvSpPr>
            <p:nvPr/>
          </p:nvSpPr>
          <p:spPr bwMode="auto">
            <a:xfrm>
              <a:off x="1107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7" name="Oval 457"/>
            <p:cNvSpPr>
              <a:spLocks noChangeAspect="1" noChangeArrowheads="1"/>
            </p:cNvSpPr>
            <p:nvPr/>
          </p:nvSpPr>
          <p:spPr bwMode="auto">
            <a:xfrm>
              <a:off x="1198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8" name="Oval 458"/>
            <p:cNvSpPr>
              <a:spLocks noChangeAspect="1" noChangeArrowheads="1"/>
            </p:cNvSpPr>
            <p:nvPr/>
          </p:nvSpPr>
          <p:spPr bwMode="auto">
            <a:xfrm>
              <a:off x="1289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9" name="Oval 459"/>
            <p:cNvSpPr>
              <a:spLocks noChangeAspect="1" noChangeArrowheads="1"/>
            </p:cNvSpPr>
            <p:nvPr/>
          </p:nvSpPr>
          <p:spPr bwMode="auto">
            <a:xfrm>
              <a:off x="1379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0" name="Oval 460"/>
            <p:cNvSpPr>
              <a:spLocks noChangeAspect="1" noChangeArrowheads="1"/>
            </p:cNvSpPr>
            <p:nvPr/>
          </p:nvSpPr>
          <p:spPr bwMode="auto">
            <a:xfrm>
              <a:off x="1470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1" name="Oval 461"/>
            <p:cNvSpPr>
              <a:spLocks noChangeAspect="1" noChangeArrowheads="1"/>
            </p:cNvSpPr>
            <p:nvPr/>
          </p:nvSpPr>
          <p:spPr bwMode="auto">
            <a:xfrm>
              <a:off x="1560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2" name="Oval 462"/>
            <p:cNvSpPr>
              <a:spLocks noChangeAspect="1" noChangeArrowheads="1"/>
            </p:cNvSpPr>
            <p:nvPr/>
          </p:nvSpPr>
          <p:spPr bwMode="auto">
            <a:xfrm>
              <a:off x="1651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3" name="Oval 463"/>
            <p:cNvSpPr>
              <a:spLocks noChangeAspect="1" noChangeArrowheads="1"/>
            </p:cNvSpPr>
            <p:nvPr/>
          </p:nvSpPr>
          <p:spPr bwMode="auto">
            <a:xfrm>
              <a:off x="1741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4" name="Oval 464"/>
            <p:cNvSpPr>
              <a:spLocks noChangeAspect="1" noChangeArrowheads="1"/>
            </p:cNvSpPr>
            <p:nvPr/>
          </p:nvSpPr>
          <p:spPr bwMode="auto">
            <a:xfrm>
              <a:off x="1832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5" name="Oval 465"/>
            <p:cNvSpPr>
              <a:spLocks noChangeAspect="1" noChangeArrowheads="1"/>
            </p:cNvSpPr>
            <p:nvPr/>
          </p:nvSpPr>
          <p:spPr bwMode="auto">
            <a:xfrm>
              <a:off x="1923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6" name="Oval 466"/>
            <p:cNvSpPr>
              <a:spLocks noChangeAspect="1" noChangeArrowheads="1"/>
            </p:cNvSpPr>
            <p:nvPr/>
          </p:nvSpPr>
          <p:spPr bwMode="auto">
            <a:xfrm>
              <a:off x="201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7" name="Oval 467"/>
            <p:cNvSpPr>
              <a:spLocks noChangeAspect="1" noChangeArrowheads="1"/>
            </p:cNvSpPr>
            <p:nvPr/>
          </p:nvSpPr>
          <p:spPr bwMode="auto">
            <a:xfrm>
              <a:off x="210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8" name="Oval 468"/>
            <p:cNvSpPr>
              <a:spLocks noChangeAspect="1" noChangeArrowheads="1"/>
            </p:cNvSpPr>
            <p:nvPr/>
          </p:nvSpPr>
          <p:spPr bwMode="auto">
            <a:xfrm>
              <a:off x="219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9" name="Oval 469"/>
            <p:cNvSpPr>
              <a:spLocks noChangeAspect="1" noChangeArrowheads="1"/>
            </p:cNvSpPr>
            <p:nvPr/>
          </p:nvSpPr>
          <p:spPr bwMode="auto">
            <a:xfrm>
              <a:off x="83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0" name="Oval 470"/>
            <p:cNvSpPr>
              <a:spLocks noChangeAspect="1" noChangeArrowheads="1"/>
            </p:cNvSpPr>
            <p:nvPr/>
          </p:nvSpPr>
          <p:spPr bwMode="auto">
            <a:xfrm>
              <a:off x="92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1" name="Oval 471"/>
            <p:cNvSpPr>
              <a:spLocks noChangeAspect="1" noChangeArrowheads="1"/>
            </p:cNvSpPr>
            <p:nvPr/>
          </p:nvSpPr>
          <p:spPr bwMode="auto">
            <a:xfrm>
              <a:off x="101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2" name="Oval 472"/>
            <p:cNvSpPr>
              <a:spLocks noChangeAspect="1" noChangeArrowheads="1"/>
            </p:cNvSpPr>
            <p:nvPr/>
          </p:nvSpPr>
          <p:spPr bwMode="auto">
            <a:xfrm>
              <a:off x="1106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3" name="Oval 473"/>
            <p:cNvSpPr>
              <a:spLocks noChangeAspect="1" noChangeArrowheads="1"/>
            </p:cNvSpPr>
            <p:nvPr/>
          </p:nvSpPr>
          <p:spPr bwMode="auto">
            <a:xfrm>
              <a:off x="1197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4" name="Oval 474"/>
            <p:cNvSpPr>
              <a:spLocks noChangeAspect="1" noChangeArrowheads="1"/>
            </p:cNvSpPr>
            <p:nvPr/>
          </p:nvSpPr>
          <p:spPr bwMode="auto">
            <a:xfrm>
              <a:off x="1288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5" name="Oval 475"/>
            <p:cNvSpPr>
              <a:spLocks noChangeAspect="1" noChangeArrowheads="1"/>
            </p:cNvSpPr>
            <p:nvPr/>
          </p:nvSpPr>
          <p:spPr bwMode="auto">
            <a:xfrm>
              <a:off x="1378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6" name="Oval 476"/>
            <p:cNvSpPr>
              <a:spLocks noChangeAspect="1" noChangeArrowheads="1"/>
            </p:cNvSpPr>
            <p:nvPr/>
          </p:nvSpPr>
          <p:spPr bwMode="auto">
            <a:xfrm>
              <a:off x="1469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7" name="Oval 477"/>
            <p:cNvSpPr>
              <a:spLocks noChangeAspect="1" noChangeArrowheads="1"/>
            </p:cNvSpPr>
            <p:nvPr/>
          </p:nvSpPr>
          <p:spPr bwMode="auto">
            <a:xfrm>
              <a:off x="1559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8" name="Oval 478"/>
            <p:cNvSpPr>
              <a:spLocks noChangeAspect="1" noChangeArrowheads="1"/>
            </p:cNvSpPr>
            <p:nvPr/>
          </p:nvSpPr>
          <p:spPr bwMode="auto">
            <a:xfrm>
              <a:off x="1650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9" name="Oval 479"/>
            <p:cNvSpPr>
              <a:spLocks noChangeAspect="1" noChangeArrowheads="1"/>
            </p:cNvSpPr>
            <p:nvPr/>
          </p:nvSpPr>
          <p:spPr bwMode="auto">
            <a:xfrm>
              <a:off x="1740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0" name="Oval 480"/>
            <p:cNvSpPr>
              <a:spLocks noChangeAspect="1" noChangeArrowheads="1"/>
            </p:cNvSpPr>
            <p:nvPr/>
          </p:nvSpPr>
          <p:spPr bwMode="auto">
            <a:xfrm>
              <a:off x="1831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1" name="Oval 481"/>
            <p:cNvSpPr>
              <a:spLocks noChangeAspect="1" noChangeArrowheads="1"/>
            </p:cNvSpPr>
            <p:nvPr/>
          </p:nvSpPr>
          <p:spPr bwMode="auto">
            <a:xfrm>
              <a:off x="1922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2" name="Oval 482"/>
            <p:cNvSpPr>
              <a:spLocks noChangeAspect="1" noChangeArrowheads="1"/>
            </p:cNvSpPr>
            <p:nvPr/>
          </p:nvSpPr>
          <p:spPr bwMode="auto">
            <a:xfrm>
              <a:off x="201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3" name="Oval 483"/>
            <p:cNvSpPr>
              <a:spLocks noChangeAspect="1" noChangeArrowheads="1"/>
            </p:cNvSpPr>
            <p:nvPr/>
          </p:nvSpPr>
          <p:spPr bwMode="auto">
            <a:xfrm>
              <a:off x="210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4" name="Oval 484"/>
            <p:cNvSpPr>
              <a:spLocks noChangeAspect="1" noChangeArrowheads="1"/>
            </p:cNvSpPr>
            <p:nvPr/>
          </p:nvSpPr>
          <p:spPr bwMode="auto">
            <a:xfrm>
              <a:off x="219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5" name="Oval 485"/>
            <p:cNvSpPr>
              <a:spLocks noChangeAspect="1" noChangeArrowheads="1"/>
            </p:cNvSpPr>
            <p:nvPr/>
          </p:nvSpPr>
          <p:spPr bwMode="auto">
            <a:xfrm>
              <a:off x="83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6" name="Oval 486"/>
            <p:cNvSpPr>
              <a:spLocks noChangeAspect="1" noChangeArrowheads="1"/>
            </p:cNvSpPr>
            <p:nvPr/>
          </p:nvSpPr>
          <p:spPr bwMode="auto">
            <a:xfrm>
              <a:off x="92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7" name="Oval 487"/>
            <p:cNvSpPr>
              <a:spLocks noChangeAspect="1" noChangeArrowheads="1"/>
            </p:cNvSpPr>
            <p:nvPr/>
          </p:nvSpPr>
          <p:spPr bwMode="auto">
            <a:xfrm>
              <a:off x="101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8" name="Oval 488"/>
            <p:cNvSpPr>
              <a:spLocks noChangeAspect="1" noChangeArrowheads="1"/>
            </p:cNvSpPr>
            <p:nvPr/>
          </p:nvSpPr>
          <p:spPr bwMode="auto">
            <a:xfrm>
              <a:off x="1105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9" name="Oval 489"/>
            <p:cNvSpPr>
              <a:spLocks noChangeAspect="1" noChangeArrowheads="1"/>
            </p:cNvSpPr>
            <p:nvPr/>
          </p:nvSpPr>
          <p:spPr bwMode="auto">
            <a:xfrm>
              <a:off x="1196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0" name="Oval 490"/>
            <p:cNvSpPr>
              <a:spLocks noChangeAspect="1" noChangeArrowheads="1"/>
            </p:cNvSpPr>
            <p:nvPr/>
          </p:nvSpPr>
          <p:spPr bwMode="auto">
            <a:xfrm>
              <a:off x="1287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1" name="Oval 491"/>
            <p:cNvSpPr>
              <a:spLocks noChangeAspect="1" noChangeArrowheads="1"/>
            </p:cNvSpPr>
            <p:nvPr/>
          </p:nvSpPr>
          <p:spPr bwMode="auto">
            <a:xfrm>
              <a:off x="1377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2" name="Oval 492"/>
            <p:cNvSpPr>
              <a:spLocks noChangeAspect="1" noChangeArrowheads="1"/>
            </p:cNvSpPr>
            <p:nvPr/>
          </p:nvSpPr>
          <p:spPr bwMode="auto">
            <a:xfrm>
              <a:off x="1468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3" name="Oval 493"/>
            <p:cNvSpPr>
              <a:spLocks noChangeAspect="1" noChangeArrowheads="1"/>
            </p:cNvSpPr>
            <p:nvPr/>
          </p:nvSpPr>
          <p:spPr bwMode="auto">
            <a:xfrm>
              <a:off x="1558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4" name="Oval 494"/>
            <p:cNvSpPr>
              <a:spLocks noChangeAspect="1" noChangeArrowheads="1"/>
            </p:cNvSpPr>
            <p:nvPr/>
          </p:nvSpPr>
          <p:spPr bwMode="auto">
            <a:xfrm>
              <a:off x="1649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5" name="Oval 495"/>
            <p:cNvSpPr>
              <a:spLocks noChangeAspect="1" noChangeArrowheads="1"/>
            </p:cNvSpPr>
            <p:nvPr/>
          </p:nvSpPr>
          <p:spPr bwMode="auto">
            <a:xfrm>
              <a:off x="1739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6" name="Oval 496"/>
            <p:cNvSpPr>
              <a:spLocks noChangeAspect="1" noChangeArrowheads="1"/>
            </p:cNvSpPr>
            <p:nvPr/>
          </p:nvSpPr>
          <p:spPr bwMode="auto">
            <a:xfrm>
              <a:off x="1830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7" name="Oval 497"/>
            <p:cNvSpPr>
              <a:spLocks noChangeAspect="1" noChangeArrowheads="1"/>
            </p:cNvSpPr>
            <p:nvPr/>
          </p:nvSpPr>
          <p:spPr bwMode="auto">
            <a:xfrm>
              <a:off x="1921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8" name="Oval 498"/>
            <p:cNvSpPr>
              <a:spLocks noChangeAspect="1" noChangeArrowheads="1"/>
            </p:cNvSpPr>
            <p:nvPr/>
          </p:nvSpPr>
          <p:spPr bwMode="auto">
            <a:xfrm>
              <a:off x="201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9" name="Oval 499"/>
            <p:cNvSpPr>
              <a:spLocks noChangeAspect="1" noChangeArrowheads="1"/>
            </p:cNvSpPr>
            <p:nvPr/>
          </p:nvSpPr>
          <p:spPr bwMode="auto">
            <a:xfrm>
              <a:off x="210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0" name="Oval 500"/>
            <p:cNvSpPr>
              <a:spLocks noChangeAspect="1" noChangeArrowheads="1"/>
            </p:cNvSpPr>
            <p:nvPr/>
          </p:nvSpPr>
          <p:spPr bwMode="auto">
            <a:xfrm>
              <a:off x="219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1" name="Oval 501"/>
            <p:cNvSpPr>
              <a:spLocks noChangeAspect="1" noChangeArrowheads="1"/>
            </p:cNvSpPr>
            <p:nvPr/>
          </p:nvSpPr>
          <p:spPr bwMode="auto">
            <a:xfrm>
              <a:off x="83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2" name="Oval 502"/>
            <p:cNvSpPr>
              <a:spLocks noChangeAspect="1" noChangeArrowheads="1"/>
            </p:cNvSpPr>
            <p:nvPr/>
          </p:nvSpPr>
          <p:spPr bwMode="auto">
            <a:xfrm>
              <a:off x="92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3" name="Oval 503"/>
            <p:cNvSpPr>
              <a:spLocks noChangeAspect="1" noChangeArrowheads="1"/>
            </p:cNvSpPr>
            <p:nvPr/>
          </p:nvSpPr>
          <p:spPr bwMode="auto">
            <a:xfrm>
              <a:off x="101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4" name="Oval 504"/>
            <p:cNvSpPr>
              <a:spLocks noChangeAspect="1" noChangeArrowheads="1"/>
            </p:cNvSpPr>
            <p:nvPr/>
          </p:nvSpPr>
          <p:spPr bwMode="auto">
            <a:xfrm>
              <a:off x="1104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5" name="Oval 505"/>
            <p:cNvSpPr>
              <a:spLocks noChangeAspect="1" noChangeArrowheads="1"/>
            </p:cNvSpPr>
            <p:nvPr/>
          </p:nvSpPr>
          <p:spPr bwMode="auto">
            <a:xfrm>
              <a:off x="1195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6" name="Oval 506"/>
            <p:cNvSpPr>
              <a:spLocks noChangeAspect="1" noChangeArrowheads="1"/>
            </p:cNvSpPr>
            <p:nvPr/>
          </p:nvSpPr>
          <p:spPr bwMode="auto">
            <a:xfrm>
              <a:off x="1286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7" name="Oval 507"/>
            <p:cNvSpPr>
              <a:spLocks noChangeAspect="1" noChangeArrowheads="1"/>
            </p:cNvSpPr>
            <p:nvPr/>
          </p:nvSpPr>
          <p:spPr bwMode="auto">
            <a:xfrm>
              <a:off x="1376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8" name="Oval 508"/>
            <p:cNvSpPr>
              <a:spLocks noChangeAspect="1" noChangeArrowheads="1"/>
            </p:cNvSpPr>
            <p:nvPr/>
          </p:nvSpPr>
          <p:spPr bwMode="auto">
            <a:xfrm>
              <a:off x="1467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9" name="Oval 509"/>
            <p:cNvSpPr>
              <a:spLocks noChangeAspect="1" noChangeArrowheads="1"/>
            </p:cNvSpPr>
            <p:nvPr/>
          </p:nvSpPr>
          <p:spPr bwMode="auto">
            <a:xfrm>
              <a:off x="1557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0" name="Oval 510"/>
            <p:cNvSpPr>
              <a:spLocks noChangeAspect="1" noChangeArrowheads="1"/>
            </p:cNvSpPr>
            <p:nvPr/>
          </p:nvSpPr>
          <p:spPr bwMode="auto">
            <a:xfrm>
              <a:off x="1648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1" name="Oval 511"/>
            <p:cNvSpPr>
              <a:spLocks noChangeAspect="1" noChangeArrowheads="1"/>
            </p:cNvSpPr>
            <p:nvPr/>
          </p:nvSpPr>
          <p:spPr bwMode="auto">
            <a:xfrm>
              <a:off x="1738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2" name="Oval 512"/>
            <p:cNvSpPr>
              <a:spLocks noChangeAspect="1" noChangeArrowheads="1"/>
            </p:cNvSpPr>
            <p:nvPr/>
          </p:nvSpPr>
          <p:spPr bwMode="auto">
            <a:xfrm>
              <a:off x="1829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3" name="Oval 513"/>
            <p:cNvSpPr>
              <a:spLocks noChangeAspect="1" noChangeArrowheads="1"/>
            </p:cNvSpPr>
            <p:nvPr/>
          </p:nvSpPr>
          <p:spPr bwMode="auto">
            <a:xfrm>
              <a:off x="1920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4" name="Oval 514"/>
            <p:cNvSpPr>
              <a:spLocks noChangeAspect="1" noChangeArrowheads="1"/>
            </p:cNvSpPr>
            <p:nvPr/>
          </p:nvSpPr>
          <p:spPr bwMode="auto">
            <a:xfrm>
              <a:off x="201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5" name="Oval 515"/>
            <p:cNvSpPr>
              <a:spLocks noChangeAspect="1" noChangeArrowheads="1"/>
            </p:cNvSpPr>
            <p:nvPr/>
          </p:nvSpPr>
          <p:spPr bwMode="auto">
            <a:xfrm>
              <a:off x="210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6" name="Oval 516"/>
            <p:cNvSpPr>
              <a:spLocks noChangeAspect="1" noChangeArrowheads="1"/>
            </p:cNvSpPr>
            <p:nvPr/>
          </p:nvSpPr>
          <p:spPr bwMode="auto">
            <a:xfrm>
              <a:off x="219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7" name="Oval 517"/>
            <p:cNvSpPr>
              <a:spLocks noChangeAspect="1" noChangeArrowheads="1"/>
            </p:cNvSpPr>
            <p:nvPr/>
          </p:nvSpPr>
          <p:spPr bwMode="auto">
            <a:xfrm>
              <a:off x="83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8" name="Oval 518"/>
            <p:cNvSpPr>
              <a:spLocks noChangeAspect="1" noChangeArrowheads="1"/>
            </p:cNvSpPr>
            <p:nvPr/>
          </p:nvSpPr>
          <p:spPr bwMode="auto">
            <a:xfrm>
              <a:off x="92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9" name="Oval 519"/>
            <p:cNvSpPr>
              <a:spLocks noChangeAspect="1" noChangeArrowheads="1"/>
            </p:cNvSpPr>
            <p:nvPr/>
          </p:nvSpPr>
          <p:spPr bwMode="auto">
            <a:xfrm>
              <a:off x="101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0" name="Oval 520"/>
            <p:cNvSpPr>
              <a:spLocks noChangeAspect="1" noChangeArrowheads="1"/>
            </p:cNvSpPr>
            <p:nvPr/>
          </p:nvSpPr>
          <p:spPr bwMode="auto">
            <a:xfrm>
              <a:off x="1103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1" name="Oval 521"/>
            <p:cNvSpPr>
              <a:spLocks noChangeAspect="1" noChangeArrowheads="1"/>
            </p:cNvSpPr>
            <p:nvPr/>
          </p:nvSpPr>
          <p:spPr bwMode="auto">
            <a:xfrm>
              <a:off x="1194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2" name="Oval 522"/>
            <p:cNvSpPr>
              <a:spLocks noChangeAspect="1" noChangeArrowheads="1"/>
            </p:cNvSpPr>
            <p:nvPr/>
          </p:nvSpPr>
          <p:spPr bwMode="auto">
            <a:xfrm>
              <a:off x="1285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3" name="Oval 523"/>
            <p:cNvSpPr>
              <a:spLocks noChangeAspect="1" noChangeArrowheads="1"/>
            </p:cNvSpPr>
            <p:nvPr/>
          </p:nvSpPr>
          <p:spPr bwMode="auto">
            <a:xfrm>
              <a:off x="1375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4" name="Oval 524"/>
            <p:cNvSpPr>
              <a:spLocks noChangeAspect="1" noChangeArrowheads="1"/>
            </p:cNvSpPr>
            <p:nvPr/>
          </p:nvSpPr>
          <p:spPr bwMode="auto">
            <a:xfrm>
              <a:off x="1466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5" name="Oval 525"/>
            <p:cNvSpPr>
              <a:spLocks noChangeAspect="1" noChangeArrowheads="1"/>
            </p:cNvSpPr>
            <p:nvPr/>
          </p:nvSpPr>
          <p:spPr bwMode="auto">
            <a:xfrm>
              <a:off x="1558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6" name="Oval 526"/>
            <p:cNvSpPr>
              <a:spLocks noChangeAspect="1" noChangeArrowheads="1"/>
            </p:cNvSpPr>
            <p:nvPr/>
          </p:nvSpPr>
          <p:spPr bwMode="auto">
            <a:xfrm>
              <a:off x="1649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7" name="Oval 527"/>
            <p:cNvSpPr>
              <a:spLocks noChangeAspect="1" noChangeArrowheads="1"/>
            </p:cNvSpPr>
            <p:nvPr/>
          </p:nvSpPr>
          <p:spPr bwMode="auto">
            <a:xfrm>
              <a:off x="1739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8" name="Oval 528"/>
            <p:cNvSpPr>
              <a:spLocks noChangeAspect="1" noChangeArrowheads="1"/>
            </p:cNvSpPr>
            <p:nvPr/>
          </p:nvSpPr>
          <p:spPr bwMode="auto">
            <a:xfrm>
              <a:off x="1830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9" name="Oval 529"/>
            <p:cNvSpPr>
              <a:spLocks noChangeAspect="1" noChangeArrowheads="1"/>
            </p:cNvSpPr>
            <p:nvPr/>
          </p:nvSpPr>
          <p:spPr bwMode="auto">
            <a:xfrm>
              <a:off x="1921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0" name="Oval 530"/>
            <p:cNvSpPr>
              <a:spLocks noChangeAspect="1" noChangeArrowheads="1"/>
            </p:cNvSpPr>
            <p:nvPr/>
          </p:nvSpPr>
          <p:spPr bwMode="auto">
            <a:xfrm>
              <a:off x="201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1" name="Oval 531"/>
            <p:cNvSpPr>
              <a:spLocks noChangeAspect="1" noChangeArrowheads="1"/>
            </p:cNvSpPr>
            <p:nvPr/>
          </p:nvSpPr>
          <p:spPr bwMode="auto">
            <a:xfrm>
              <a:off x="210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2" name="Oval 532"/>
            <p:cNvSpPr>
              <a:spLocks noChangeAspect="1" noChangeArrowheads="1"/>
            </p:cNvSpPr>
            <p:nvPr/>
          </p:nvSpPr>
          <p:spPr bwMode="auto">
            <a:xfrm>
              <a:off x="219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3" name="Oval 533"/>
            <p:cNvSpPr>
              <a:spLocks noChangeAspect="1" noChangeArrowheads="1"/>
            </p:cNvSpPr>
            <p:nvPr/>
          </p:nvSpPr>
          <p:spPr bwMode="auto">
            <a:xfrm>
              <a:off x="83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4" name="Oval 534"/>
            <p:cNvSpPr>
              <a:spLocks noChangeAspect="1" noChangeArrowheads="1"/>
            </p:cNvSpPr>
            <p:nvPr/>
          </p:nvSpPr>
          <p:spPr bwMode="auto">
            <a:xfrm>
              <a:off x="92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5" name="Oval 535"/>
            <p:cNvSpPr>
              <a:spLocks noChangeAspect="1" noChangeArrowheads="1"/>
            </p:cNvSpPr>
            <p:nvPr/>
          </p:nvSpPr>
          <p:spPr bwMode="auto">
            <a:xfrm>
              <a:off x="101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6" name="Oval 536"/>
            <p:cNvSpPr>
              <a:spLocks noChangeAspect="1" noChangeArrowheads="1"/>
            </p:cNvSpPr>
            <p:nvPr/>
          </p:nvSpPr>
          <p:spPr bwMode="auto">
            <a:xfrm>
              <a:off x="1104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7" name="Oval 537"/>
            <p:cNvSpPr>
              <a:spLocks noChangeAspect="1" noChangeArrowheads="1"/>
            </p:cNvSpPr>
            <p:nvPr/>
          </p:nvSpPr>
          <p:spPr bwMode="auto">
            <a:xfrm>
              <a:off x="1195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8" name="Oval 538"/>
            <p:cNvSpPr>
              <a:spLocks noChangeAspect="1" noChangeArrowheads="1"/>
            </p:cNvSpPr>
            <p:nvPr/>
          </p:nvSpPr>
          <p:spPr bwMode="auto">
            <a:xfrm>
              <a:off x="1286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9" name="Oval 539"/>
            <p:cNvSpPr>
              <a:spLocks noChangeAspect="1" noChangeArrowheads="1"/>
            </p:cNvSpPr>
            <p:nvPr/>
          </p:nvSpPr>
          <p:spPr bwMode="auto">
            <a:xfrm>
              <a:off x="1376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0" name="Oval 540"/>
            <p:cNvSpPr>
              <a:spLocks noChangeAspect="1" noChangeArrowheads="1"/>
            </p:cNvSpPr>
            <p:nvPr/>
          </p:nvSpPr>
          <p:spPr bwMode="auto">
            <a:xfrm>
              <a:off x="1467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1" name="Oval 541"/>
            <p:cNvSpPr>
              <a:spLocks noChangeAspect="1" noChangeArrowheads="1"/>
            </p:cNvSpPr>
            <p:nvPr/>
          </p:nvSpPr>
          <p:spPr bwMode="auto">
            <a:xfrm>
              <a:off x="1557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2" name="Oval 542"/>
            <p:cNvSpPr>
              <a:spLocks noChangeAspect="1" noChangeArrowheads="1"/>
            </p:cNvSpPr>
            <p:nvPr/>
          </p:nvSpPr>
          <p:spPr bwMode="auto">
            <a:xfrm>
              <a:off x="1648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3" name="Oval 543"/>
            <p:cNvSpPr>
              <a:spLocks noChangeAspect="1" noChangeArrowheads="1"/>
            </p:cNvSpPr>
            <p:nvPr/>
          </p:nvSpPr>
          <p:spPr bwMode="auto">
            <a:xfrm>
              <a:off x="1738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4" name="Oval 544"/>
            <p:cNvSpPr>
              <a:spLocks noChangeAspect="1" noChangeArrowheads="1"/>
            </p:cNvSpPr>
            <p:nvPr/>
          </p:nvSpPr>
          <p:spPr bwMode="auto">
            <a:xfrm>
              <a:off x="1829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5" name="Oval 545"/>
            <p:cNvSpPr>
              <a:spLocks noChangeAspect="1" noChangeArrowheads="1"/>
            </p:cNvSpPr>
            <p:nvPr/>
          </p:nvSpPr>
          <p:spPr bwMode="auto">
            <a:xfrm>
              <a:off x="1920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6" name="Oval 546"/>
            <p:cNvSpPr>
              <a:spLocks noChangeAspect="1" noChangeArrowheads="1"/>
            </p:cNvSpPr>
            <p:nvPr/>
          </p:nvSpPr>
          <p:spPr bwMode="auto">
            <a:xfrm>
              <a:off x="201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7" name="Oval 547"/>
            <p:cNvSpPr>
              <a:spLocks noChangeAspect="1" noChangeArrowheads="1"/>
            </p:cNvSpPr>
            <p:nvPr/>
          </p:nvSpPr>
          <p:spPr bwMode="auto">
            <a:xfrm>
              <a:off x="210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8" name="Oval 548"/>
            <p:cNvSpPr>
              <a:spLocks noChangeAspect="1" noChangeArrowheads="1"/>
            </p:cNvSpPr>
            <p:nvPr/>
          </p:nvSpPr>
          <p:spPr bwMode="auto">
            <a:xfrm>
              <a:off x="219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9" name="Oval 549"/>
            <p:cNvSpPr>
              <a:spLocks noChangeAspect="1" noChangeArrowheads="1"/>
            </p:cNvSpPr>
            <p:nvPr/>
          </p:nvSpPr>
          <p:spPr bwMode="auto">
            <a:xfrm>
              <a:off x="83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0" name="Oval 550"/>
            <p:cNvSpPr>
              <a:spLocks noChangeAspect="1" noChangeArrowheads="1"/>
            </p:cNvSpPr>
            <p:nvPr/>
          </p:nvSpPr>
          <p:spPr bwMode="auto">
            <a:xfrm>
              <a:off x="92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1" name="Oval 551"/>
            <p:cNvSpPr>
              <a:spLocks noChangeAspect="1" noChangeArrowheads="1"/>
            </p:cNvSpPr>
            <p:nvPr/>
          </p:nvSpPr>
          <p:spPr bwMode="auto">
            <a:xfrm>
              <a:off x="101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2" name="Oval 552"/>
            <p:cNvSpPr>
              <a:spLocks noChangeAspect="1" noChangeArrowheads="1"/>
            </p:cNvSpPr>
            <p:nvPr/>
          </p:nvSpPr>
          <p:spPr bwMode="auto">
            <a:xfrm>
              <a:off x="1103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3" name="Oval 553"/>
            <p:cNvSpPr>
              <a:spLocks noChangeAspect="1" noChangeArrowheads="1"/>
            </p:cNvSpPr>
            <p:nvPr/>
          </p:nvSpPr>
          <p:spPr bwMode="auto">
            <a:xfrm>
              <a:off x="1194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4" name="Oval 554"/>
            <p:cNvSpPr>
              <a:spLocks noChangeAspect="1" noChangeArrowheads="1"/>
            </p:cNvSpPr>
            <p:nvPr/>
          </p:nvSpPr>
          <p:spPr bwMode="auto">
            <a:xfrm>
              <a:off x="1285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5" name="Oval 555"/>
            <p:cNvSpPr>
              <a:spLocks noChangeAspect="1" noChangeArrowheads="1"/>
            </p:cNvSpPr>
            <p:nvPr/>
          </p:nvSpPr>
          <p:spPr bwMode="auto">
            <a:xfrm>
              <a:off x="1375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6" name="Oval 556"/>
            <p:cNvSpPr>
              <a:spLocks noChangeAspect="1" noChangeArrowheads="1"/>
            </p:cNvSpPr>
            <p:nvPr/>
          </p:nvSpPr>
          <p:spPr bwMode="auto">
            <a:xfrm>
              <a:off x="1466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7" name="Oval 557"/>
            <p:cNvSpPr>
              <a:spLocks noChangeAspect="1" noChangeArrowheads="1"/>
            </p:cNvSpPr>
            <p:nvPr/>
          </p:nvSpPr>
          <p:spPr bwMode="auto">
            <a:xfrm>
              <a:off x="1556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8" name="Oval 558"/>
            <p:cNvSpPr>
              <a:spLocks noChangeAspect="1" noChangeArrowheads="1"/>
            </p:cNvSpPr>
            <p:nvPr/>
          </p:nvSpPr>
          <p:spPr bwMode="auto">
            <a:xfrm>
              <a:off x="1647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9" name="Oval 559"/>
            <p:cNvSpPr>
              <a:spLocks noChangeAspect="1" noChangeArrowheads="1"/>
            </p:cNvSpPr>
            <p:nvPr/>
          </p:nvSpPr>
          <p:spPr bwMode="auto">
            <a:xfrm>
              <a:off x="1737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0" name="Oval 560"/>
            <p:cNvSpPr>
              <a:spLocks noChangeAspect="1" noChangeArrowheads="1"/>
            </p:cNvSpPr>
            <p:nvPr/>
          </p:nvSpPr>
          <p:spPr bwMode="auto">
            <a:xfrm>
              <a:off x="1828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1" name="Oval 561"/>
            <p:cNvSpPr>
              <a:spLocks noChangeAspect="1" noChangeArrowheads="1"/>
            </p:cNvSpPr>
            <p:nvPr/>
          </p:nvSpPr>
          <p:spPr bwMode="auto">
            <a:xfrm>
              <a:off x="1919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2" name="Oval 562"/>
            <p:cNvSpPr>
              <a:spLocks noChangeAspect="1" noChangeArrowheads="1"/>
            </p:cNvSpPr>
            <p:nvPr/>
          </p:nvSpPr>
          <p:spPr bwMode="auto">
            <a:xfrm>
              <a:off x="201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3" name="Oval 563"/>
            <p:cNvSpPr>
              <a:spLocks noChangeAspect="1" noChangeArrowheads="1"/>
            </p:cNvSpPr>
            <p:nvPr/>
          </p:nvSpPr>
          <p:spPr bwMode="auto">
            <a:xfrm>
              <a:off x="210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4" name="Oval 564"/>
            <p:cNvSpPr>
              <a:spLocks noChangeAspect="1" noChangeArrowheads="1"/>
            </p:cNvSpPr>
            <p:nvPr/>
          </p:nvSpPr>
          <p:spPr bwMode="auto">
            <a:xfrm>
              <a:off x="219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5" name="Oval 565"/>
            <p:cNvSpPr>
              <a:spLocks noChangeAspect="1" noChangeArrowheads="1"/>
            </p:cNvSpPr>
            <p:nvPr/>
          </p:nvSpPr>
          <p:spPr bwMode="auto">
            <a:xfrm>
              <a:off x="83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6" name="Oval 566"/>
            <p:cNvSpPr>
              <a:spLocks noChangeAspect="1" noChangeArrowheads="1"/>
            </p:cNvSpPr>
            <p:nvPr/>
          </p:nvSpPr>
          <p:spPr bwMode="auto">
            <a:xfrm>
              <a:off x="92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7" name="Oval 567"/>
            <p:cNvSpPr>
              <a:spLocks noChangeAspect="1" noChangeArrowheads="1"/>
            </p:cNvSpPr>
            <p:nvPr/>
          </p:nvSpPr>
          <p:spPr bwMode="auto">
            <a:xfrm>
              <a:off x="101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8" name="Oval 568"/>
            <p:cNvSpPr>
              <a:spLocks noChangeAspect="1" noChangeArrowheads="1"/>
            </p:cNvSpPr>
            <p:nvPr/>
          </p:nvSpPr>
          <p:spPr bwMode="auto">
            <a:xfrm>
              <a:off x="1102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9" name="Oval 569"/>
            <p:cNvSpPr>
              <a:spLocks noChangeAspect="1" noChangeArrowheads="1"/>
            </p:cNvSpPr>
            <p:nvPr/>
          </p:nvSpPr>
          <p:spPr bwMode="auto">
            <a:xfrm>
              <a:off x="1193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0" name="Oval 570"/>
            <p:cNvSpPr>
              <a:spLocks noChangeAspect="1" noChangeArrowheads="1"/>
            </p:cNvSpPr>
            <p:nvPr/>
          </p:nvSpPr>
          <p:spPr bwMode="auto">
            <a:xfrm>
              <a:off x="1284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1" name="Oval 571"/>
            <p:cNvSpPr>
              <a:spLocks noChangeAspect="1" noChangeArrowheads="1"/>
            </p:cNvSpPr>
            <p:nvPr/>
          </p:nvSpPr>
          <p:spPr bwMode="auto">
            <a:xfrm>
              <a:off x="1374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2" name="Oval 572"/>
            <p:cNvSpPr>
              <a:spLocks noChangeAspect="1" noChangeArrowheads="1"/>
            </p:cNvSpPr>
            <p:nvPr/>
          </p:nvSpPr>
          <p:spPr bwMode="auto">
            <a:xfrm>
              <a:off x="1465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3" name="Oval 573"/>
            <p:cNvSpPr>
              <a:spLocks noChangeAspect="1" noChangeArrowheads="1"/>
            </p:cNvSpPr>
            <p:nvPr/>
          </p:nvSpPr>
          <p:spPr bwMode="auto">
            <a:xfrm>
              <a:off x="1555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4" name="Oval 574"/>
            <p:cNvSpPr>
              <a:spLocks noChangeAspect="1" noChangeArrowheads="1"/>
            </p:cNvSpPr>
            <p:nvPr/>
          </p:nvSpPr>
          <p:spPr bwMode="auto">
            <a:xfrm>
              <a:off x="1646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5" name="Oval 575"/>
            <p:cNvSpPr>
              <a:spLocks noChangeAspect="1" noChangeArrowheads="1"/>
            </p:cNvSpPr>
            <p:nvPr/>
          </p:nvSpPr>
          <p:spPr bwMode="auto">
            <a:xfrm>
              <a:off x="1736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6" name="Oval 576"/>
            <p:cNvSpPr>
              <a:spLocks noChangeAspect="1" noChangeArrowheads="1"/>
            </p:cNvSpPr>
            <p:nvPr/>
          </p:nvSpPr>
          <p:spPr bwMode="auto">
            <a:xfrm>
              <a:off x="1827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7" name="Oval 577"/>
            <p:cNvSpPr>
              <a:spLocks noChangeAspect="1" noChangeArrowheads="1"/>
            </p:cNvSpPr>
            <p:nvPr/>
          </p:nvSpPr>
          <p:spPr bwMode="auto">
            <a:xfrm>
              <a:off x="1918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8" name="Oval 578"/>
            <p:cNvSpPr>
              <a:spLocks noChangeAspect="1" noChangeArrowheads="1"/>
            </p:cNvSpPr>
            <p:nvPr/>
          </p:nvSpPr>
          <p:spPr bwMode="auto">
            <a:xfrm>
              <a:off x="200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9" name="Oval 579"/>
            <p:cNvSpPr>
              <a:spLocks noChangeAspect="1" noChangeArrowheads="1"/>
            </p:cNvSpPr>
            <p:nvPr/>
          </p:nvSpPr>
          <p:spPr bwMode="auto">
            <a:xfrm>
              <a:off x="209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0" name="Oval 580"/>
            <p:cNvSpPr>
              <a:spLocks noChangeAspect="1" noChangeArrowheads="1"/>
            </p:cNvSpPr>
            <p:nvPr/>
          </p:nvSpPr>
          <p:spPr bwMode="auto">
            <a:xfrm>
              <a:off x="219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1" name="Oval 581"/>
            <p:cNvSpPr>
              <a:spLocks noChangeAspect="1" noChangeArrowheads="1"/>
            </p:cNvSpPr>
            <p:nvPr/>
          </p:nvSpPr>
          <p:spPr bwMode="auto">
            <a:xfrm>
              <a:off x="82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2" name="Oval 582"/>
            <p:cNvSpPr>
              <a:spLocks noChangeAspect="1" noChangeArrowheads="1"/>
            </p:cNvSpPr>
            <p:nvPr/>
          </p:nvSpPr>
          <p:spPr bwMode="auto">
            <a:xfrm>
              <a:off x="92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3" name="Oval 583"/>
            <p:cNvSpPr>
              <a:spLocks noChangeAspect="1" noChangeArrowheads="1"/>
            </p:cNvSpPr>
            <p:nvPr/>
          </p:nvSpPr>
          <p:spPr bwMode="auto">
            <a:xfrm>
              <a:off x="101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4" name="Oval 584"/>
            <p:cNvSpPr>
              <a:spLocks noChangeAspect="1" noChangeArrowheads="1"/>
            </p:cNvSpPr>
            <p:nvPr/>
          </p:nvSpPr>
          <p:spPr bwMode="auto">
            <a:xfrm>
              <a:off x="1101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5" name="Oval 585"/>
            <p:cNvSpPr>
              <a:spLocks noChangeAspect="1" noChangeArrowheads="1"/>
            </p:cNvSpPr>
            <p:nvPr/>
          </p:nvSpPr>
          <p:spPr bwMode="auto">
            <a:xfrm>
              <a:off x="1192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6" name="Oval 586"/>
            <p:cNvSpPr>
              <a:spLocks noChangeAspect="1" noChangeArrowheads="1"/>
            </p:cNvSpPr>
            <p:nvPr/>
          </p:nvSpPr>
          <p:spPr bwMode="auto">
            <a:xfrm>
              <a:off x="1283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7" name="Oval 587"/>
            <p:cNvSpPr>
              <a:spLocks noChangeAspect="1" noChangeArrowheads="1"/>
            </p:cNvSpPr>
            <p:nvPr/>
          </p:nvSpPr>
          <p:spPr bwMode="auto">
            <a:xfrm>
              <a:off x="1373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8" name="Oval 588"/>
            <p:cNvSpPr>
              <a:spLocks noChangeAspect="1" noChangeArrowheads="1"/>
            </p:cNvSpPr>
            <p:nvPr/>
          </p:nvSpPr>
          <p:spPr bwMode="auto">
            <a:xfrm>
              <a:off x="1464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9" name="Oval 589"/>
            <p:cNvSpPr>
              <a:spLocks noChangeAspect="1" noChangeArrowheads="1"/>
            </p:cNvSpPr>
            <p:nvPr/>
          </p:nvSpPr>
          <p:spPr bwMode="auto">
            <a:xfrm>
              <a:off x="1554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0" name="Oval 590"/>
            <p:cNvSpPr>
              <a:spLocks noChangeAspect="1" noChangeArrowheads="1"/>
            </p:cNvSpPr>
            <p:nvPr/>
          </p:nvSpPr>
          <p:spPr bwMode="auto">
            <a:xfrm>
              <a:off x="1645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1" name="Oval 591"/>
            <p:cNvSpPr>
              <a:spLocks noChangeAspect="1" noChangeArrowheads="1"/>
            </p:cNvSpPr>
            <p:nvPr/>
          </p:nvSpPr>
          <p:spPr bwMode="auto">
            <a:xfrm>
              <a:off x="1735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2" name="Oval 592"/>
            <p:cNvSpPr>
              <a:spLocks noChangeAspect="1" noChangeArrowheads="1"/>
            </p:cNvSpPr>
            <p:nvPr/>
          </p:nvSpPr>
          <p:spPr bwMode="auto">
            <a:xfrm>
              <a:off x="1826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3" name="Oval 593"/>
            <p:cNvSpPr>
              <a:spLocks noChangeAspect="1" noChangeArrowheads="1"/>
            </p:cNvSpPr>
            <p:nvPr/>
          </p:nvSpPr>
          <p:spPr bwMode="auto">
            <a:xfrm>
              <a:off x="1917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4" name="Oval 594"/>
            <p:cNvSpPr>
              <a:spLocks noChangeAspect="1" noChangeArrowheads="1"/>
            </p:cNvSpPr>
            <p:nvPr/>
          </p:nvSpPr>
          <p:spPr bwMode="auto">
            <a:xfrm>
              <a:off x="200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5" name="Oval 595"/>
            <p:cNvSpPr>
              <a:spLocks noChangeAspect="1" noChangeArrowheads="1"/>
            </p:cNvSpPr>
            <p:nvPr/>
          </p:nvSpPr>
          <p:spPr bwMode="auto">
            <a:xfrm>
              <a:off x="209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6" name="Oval 596"/>
            <p:cNvSpPr>
              <a:spLocks noChangeAspect="1" noChangeArrowheads="1"/>
            </p:cNvSpPr>
            <p:nvPr/>
          </p:nvSpPr>
          <p:spPr bwMode="auto">
            <a:xfrm>
              <a:off x="218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7" name="Oval 597"/>
            <p:cNvSpPr>
              <a:spLocks noChangeAspect="1" noChangeArrowheads="1"/>
            </p:cNvSpPr>
            <p:nvPr/>
          </p:nvSpPr>
          <p:spPr bwMode="auto">
            <a:xfrm>
              <a:off x="82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8" name="Oval 598"/>
            <p:cNvSpPr>
              <a:spLocks noChangeAspect="1" noChangeArrowheads="1"/>
            </p:cNvSpPr>
            <p:nvPr/>
          </p:nvSpPr>
          <p:spPr bwMode="auto">
            <a:xfrm>
              <a:off x="91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9" name="Oval 599"/>
            <p:cNvSpPr>
              <a:spLocks noChangeAspect="1" noChangeArrowheads="1"/>
            </p:cNvSpPr>
            <p:nvPr/>
          </p:nvSpPr>
          <p:spPr bwMode="auto">
            <a:xfrm>
              <a:off x="100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0" name="Oval 600"/>
            <p:cNvSpPr>
              <a:spLocks noChangeAspect="1" noChangeArrowheads="1"/>
            </p:cNvSpPr>
            <p:nvPr/>
          </p:nvSpPr>
          <p:spPr bwMode="auto">
            <a:xfrm>
              <a:off x="1100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1" name="Oval 601"/>
            <p:cNvSpPr>
              <a:spLocks noChangeAspect="1" noChangeArrowheads="1"/>
            </p:cNvSpPr>
            <p:nvPr/>
          </p:nvSpPr>
          <p:spPr bwMode="auto">
            <a:xfrm>
              <a:off x="1191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2" name="Oval 602"/>
            <p:cNvSpPr>
              <a:spLocks noChangeAspect="1" noChangeArrowheads="1"/>
            </p:cNvSpPr>
            <p:nvPr/>
          </p:nvSpPr>
          <p:spPr bwMode="auto">
            <a:xfrm>
              <a:off x="1282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3" name="Oval 603"/>
            <p:cNvSpPr>
              <a:spLocks noChangeAspect="1" noChangeArrowheads="1"/>
            </p:cNvSpPr>
            <p:nvPr/>
          </p:nvSpPr>
          <p:spPr bwMode="auto">
            <a:xfrm>
              <a:off x="1372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4" name="Oval 604"/>
            <p:cNvSpPr>
              <a:spLocks noChangeAspect="1" noChangeArrowheads="1"/>
            </p:cNvSpPr>
            <p:nvPr/>
          </p:nvSpPr>
          <p:spPr bwMode="auto">
            <a:xfrm>
              <a:off x="1463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5" name="Oval 605"/>
            <p:cNvSpPr>
              <a:spLocks noChangeAspect="1" noChangeArrowheads="1"/>
            </p:cNvSpPr>
            <p:nvPr/>
          </p:nvSpPr>
          <p:spPr bwMode="auto">
            <a:xfrm>
              <a:off x="1553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6" name="Oval 606"/>
            <p:cNvSpPr>
              <a:spLocks noChangeAspect="1" noChangeArrowheads="1"/>
            </p:cNvSpPr>
            <p:nvPr/>
          </p:nvSpPr>
          <p:spPr bwMode="auto">
            <a:xfrm>
              <a:off x="1644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7" name="Oval 607"/>
            <p:cNvSpPr>
              <a:spLocks noChangeAspect="1" noChangeArrowheads="1"/>
            </p:cNvSpPr>
            <p:nvPr/>
          </p:nvSpPr>
          <p:spPr bwMode="auto">
            <a:xfrm>
              <a:off x="1734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8" name="Oval 608"/>
            <p:cNvSpPr>
              <a:spLocks noChangeAspect="1" noChangeArrowheads="1"/>
            </p:cNvSpPr>
            <p:nvPr/>
          </p:nvSpPr>
          <p:spPr bwMode="auto">
            <a:xfrm>
              <a:off x="1825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9" name="Oval 609"/>
            <p:cNvSpPr>
              <a:spLocks noChangeAspect="1" noChangeArrowheads="1"/>
            </p:cNvSpPr>
            <p:nvPr/>
          </p:nvSpPr>
          <p:spPr bwMode="auto">
            <a:xfrm>
              <a:off x="1916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0" name="Oval 610"/>
            <p:cNvSpPr>
              <a:spLocks noChangeAspect="1" noChangeArrowheads="1"/>
            </p:cNvSpPr>
            <p:nvPr/>
          </p:nvSpPr>
          <p:spPr bwMode="auto">
            <a:xfrm>
              <a:off x="200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1" name="Oval 611"/>
            <p:cNvSpPr>
              <a:spLocks noChangeAspect="1" noChangeArrowheads="1"/>
            </p:cNvSpPr>
            <p:nvPr/>
          </p:nvSpPr>
          <p:spPr bwMode="auto">
            <a:xfrm>
              <a:off x="209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2" name="Oval 612"/>
            <p:cNvSpPr>
              <a:spLocks noChangeAspect="1" noChangeArrowheads="1"/>
            </p:cNvSpPr>
            <p:nvPr/>
          </p:nvSpPr>
          <p:spPr bwMode="auto">
            <a:xfrm>
              <a:off x="218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3" name="Oval 613"/>
            <p:cNvSpPr>
              <a:spLocks noChangeAspect="1" noChangeArrowheads="1"/>
            </p:cNvSpPr>
            <p:nvPr/>
          </p:nvSpPr>
          <p:spPr bwMode="auto">
            <a:xfrm>
              <a:off x="82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4" name="Oval 614"/>
            <p:cNvSpPr>
              <a:spLocks noChangeAspect="1" noChangeArrowheads="1"/>
            </p:cNvSpPr>
            <p:nvPr/>
          </p:nvSpPr>
          <p:spPr bwMode="auto">
            <a:xfrm>
              <a:off x="91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5" name="Oval 615"/>
            <p:cNvSpPr>
              <a:spLocks noChangeAspect="1" noChangeArrowheads="1"/>
            </p:cNvSpPr>
            <p:nvPr/>
          </p:nvSpPr>
          <p:spPr bwMode="auto">
            <a:xfrm>
              <a:off x="100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6" name="Oval 616"/>
            <p:cNvSpPr>
              <a:spLocks noChangeAspect="1" noChangeArrowheads="1"/>
            </p:cNvSpPr>
            <p:nvPr/>
          </p:nvSpPr>
          <p:spPr bwMode="auto">
            <a:xfrm>
              <a:off x="1099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7" name="Oval 617"/>
            <p:cNvSpPr>
              <a:spLocks noChangeAspect="1" noChangeArrowheads="1"/>
            </p:cNvSpPr>
            <p:nvPr/>
          </p:nvSpPr>
          <p:spPr bwMode="auto">
            <a:xfrm>
              <a:off x="1190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8" name="Oval 618"/>
            <p:cNvSpPr>
              <a:spLocks noChangeAspect="1" noChangeArrowheads="1"/>
            </p:cNvSpPr>
            <p:nvPr/>
          </p:nvSpPr>
          <p:spPr bwMode="auto">
            <a:xfrm>
              <a:off x="1281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9" name="Oval 619"/>
            <p:cNvSpPr>
              <a:spLocks noChangeAspect="1" noChangeArrowheads="1"/>
            </p:cNvSpPr>
            <p:nvPr/>
          </p:nvSpPr>
          <p:spPr bwMode="auto">
            <a:xfrm>
              <a:off x="1371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0" name="Oval 620"/>
            <p:cNvSpPr>
              <a:spLocks noChangeAspect="1" noChangeArrowheads="1"/>
            </p:cNvSpPr>
            <p:nvPr/>
          </p:nvSpPr>
          <p:spPr bwMode="auto">
            <a:xfrm>
              <a:off x="1462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1" name="Oval 621"/>
            <p:cNvSpPr>
              <a:spLocks noChangeAspect="1" noChangeArrowheads="1"/>
            </p:cNvSpPr>
            <p:nvPr/>
          </p:nvSpPr>
          <p:spPr bwMode="auto">
            <a:xfrm>
              <a:off x="1552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2" name="Oval 622"/>
            <p:cNvSpPr>
              <a:spLocks noChangeAspect="1" noChangeArrowheads="1"/>
            </p:cNvSpPr>
            <p:nvPr/>
          </p:nvSpPr>
          <p:spPr bwMode="auto">
            <a:xfrm>
              <a:off x="1643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3" name="Oval 623"/>
            <p:cNvSpPr>
              <a:spLocks noChangeAspect="1" noChangeArrowheads="1"/>
            </p:cNvSpPr>
            <p:nvPr/>
          </p:nvSpPr>
          <p:spPr bwMode="auto">
            <a:xfrm>
              <a:off x="1733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4" name="Oval 624"/>
            <p:cNvSpPr>
              <a:spLocks noChangeAspect="1" noChangeArrowheads="1"/>
            </p:cNvSpPr>
            <p:nvPr/>
          </p:nvSpPr>
          <p:spPr bwMode="auto">
            <a:xfrm>
              <a:off x="1824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5" name="Oval 625"/>
            <p:cNvSpPr>
              <a:spLocks noChangeAspect="1" noChangeArrowheads="1"/>
            </p:cNvSpPr>
            <p:nvPr/>
          </p:nvSpPr>
          <p:spPr bwMode="auto">
            <a:xfrm>
              <a:off x="1915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6" name="Oval 626"/>
            <p:cNvSpPr>
              <a:spLocks noChangeAspect="1" noChangeArrowheads="1"/>
            </p:cNvSpPr>
            <p:nvPr/>
          </p:nvSpPr>
          <p:spPr bwMode="auto">
            <a:xfrm>
              <a:off x="200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7" name="Oval 627"/>
            <p:cNvSpPr>
              <a:spLocks noChangeAspect="1" noChangeArrowheads="1"/>
            </p:cNvSpPr>
            <p:nvPr/>
          </p:nvSpPr>
          <p:spPr bwMode="auto">
            <a:xfrm>
              <a:off x="209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8" name="Oval 628"/>
            <p:cNvSpPr>
              <a:spLocks noChangeAspect="1" noChangeArrowheads="1"/>
            </p:cNvSpPr>
            <p:nvPr/>
          </p:nvSpPr>
          <p:spPr bwMode="auto">
            <a:xfrm>
              <a:off x="218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9" name="Oval 629"/>
            <p:cNvSpPr>
              <a:spLocks noChangeAspect="1" noChangeArrowheads="1"/>
            </p:cNvSpPr>
            <p:nvPr/>
          </p:nvSpPr>
          <p:spPr bwMode="auto">
            <a:xfrm>
              <a:off x="82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0" name="Oval 630"/>
            <p:cNvSpPr>
              <a:spLocks noChangeAspect="1" noChangeArrowheads="1"/>
            </p:cNvSpPr>
            <p:nvPr/>
          </p:nvSpPr>
          <p:spPr bwMode="auto">
            <a:xfrm>
              <a:off x="91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1" name="Oval 631"/>
            <p:cNvSpPr>
              <a:spLocks noChangeAspect="1" noChangeArrowheads="1"/>
            </p:cNvSpPr>
            <p:nvPr/>
          </p:nvSpPr>
          <p:spPr bwMode="auto">
            <a:xfrm>
              <a:off x="100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2" name="Oval 632"/>
            <p:cNvSpPr>
              <a:spLocks noChangeAspect="1" noChangeArrowheads="1"/>
            </p:cNvSpPr>
            <p:nvPr/>
          </p:nvSpPr>
          <p:spPr bwMode="auto">
            <a:xfrm>
              <a:off x="1098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3" name="Oval 633"/>
            <p:cNvSpPr>
              <a:spLocks noChangeAspect="1" noChangeArrowheads="1"/>
            </p:cNvSpPr>
            <p:nvPr/>
          </p:nvSpPr>
          <p:spPr bwMode="auto">
            <a:xfrm>
              <a:off x="1189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4" name="Oval 634"/>
            <p:cNvSpPr>
              <a:spLocks noChangeAspect="1" noChangeArrowheads="1"/>
            </p:cNvSpPr>
            <p:nvPr/>
          </p:nvSpPr>
          <p:spPr bwMode="auto">
            <a:xfrm>
              <a:off x="1280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5" name="Oval 635"/>
            <p:cNvSpPr>
              <a:spLocks noChangeAspect="1" noChangeArrowheads="1"/>
            </p:cNvSpPr>
            <p:nvPr/>
          </p:nvSpPr>
          <p:spPr bwMode="auto">
            <a:xfrm>
              <a:off x="1370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6" name="Oval 636"/>
            <p:cNvSpPr>
              <a:spLocks noChangeAspect="1" noChangeArrowheads="1"/>
            </p:cNvSpPr>
            <p:nvPr/>
          </p:nvSpPr>
          <p:spPr bwMode="auto">
            <a:xfrm>
              <a:off x="1461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7" name="Oval 637"/>
            <p:cNvSpPr>
              <a:spLocks noChangeAspect="1" noChangeArrowheads="1"/>
            </p:cNvSpPr>
            <p:nvPr/>
          </p:nvSpPr>
          <p:spPr bwMode="auto">
            <a:xfrm>
              <a:off x="1551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8" name="Oval 638"/>
            <p:cNvSpPr>
              <a:spLocks noChangeAspect="1" noChangeArrowheads="1"/>
            </p:cNvSpPr>
            <p:nvPr/>
          </p:nvSpPr>
          <p:spPr bwMode="auto">
            <a:xfrm>
              <a:off x="1642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9" name="Oval 639"/>
            <p:cNvSpPr>
              <a:spLocks noChangeAspect="1" noChangeArrowheads="1"/>
            </p:cNvSpPr>
            <p:nvPr/>
          </p:nvSpPr>
          <p:spPr bwMode="auto">
            <a:xfrm>
              <a:off x="1732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0" name="Oval 640"/>
            <p:cNvSpPr>
              <a:spLocks noChangeAspect="1" noChangeArrowheads="1"/>
            </p:cNvSpPr>
            <p:nvPr/>
          </p:nvSpPr>
          <p:spPr bwMode="auto">
            <a:xfrm>
              <a:off x="1823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1" name="Oval 641"/>
            <p:cNvSpPr>
              <a:spLocks noChangeAspect="1" noChangeArrowheads="1"/>
            </p:cNvSpPr>
            <p:nvPr/>
          </p:nvSpPr>
          <p:spPr bwMode="auto">
            <a:xfrm>
              <a:off x="1914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2" name="Oval 642"/>
            <p:cNvSpPr>
              <a:spLocks noChangeAspect="1" noChangeArrowheads="1"/>
            </p:cNvSpPr>
            <p:nvPr/>
          </p:nvSpPr>
          <p:spPr bwMode="auto">
            <a:xfrm>
              <a:off x="200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3" name="Oval 643"/>
            <p:cNvSpPr>
              <a:spLocks noChangeAspect="1" noChangeArrowheads="1"/>
            </p:cNvSpPr>
            <p:nvPr/>
          </p:nvSpPr>
          <p:spPr bwMode="auto">
            <a:xfrm>
              <a:off x="209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4" name="Oval 644"/>
            <p:cNvSpPr>
              <a:spLocks noChangeAspect="1" noChangeArrowheads="1"/>
            </p:cNvSpPr>
            <p:nvPr/>
          </p:nvSpPr>
          <p:spPr bwMode="auto">
            <a:xfrm>
              <a:off x="218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5" name="Oval 645"/>
            <p:cNvSpPr>
              <a:spLocks noChangeAspect="1" noChangeArrowheads="1"/>
            </p:cNvSpPr>
            <p:nvPr/>
          </p:nvSpPr>
          <p:spPr bwMode="auto">
            <a:xfrm>
              <a:off x="82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6" name="Oval 646"/>
            <p:cNvSpPr>
              <a:spLocks noChangeAspect="1" noChangeArrowheads="1"/>
            </p:cNvSpPr>
            <p:nvPr/>
          </p:nvSpPr>
          <p:spPr bwMode="auto">
            <a:xfrm>
              <a:off x="91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7" name="Oval 647"/>
            <p:cNvSpPr>
              <a:spLocks noChangeAspect="1" noChangeArrowheads="1"/>
            </p:cNvSpPr>
            <p:nvPr/>
          </p:nvSpPr>
          <p:spPr bwMode="auto">
            <a:xfrm>
              <a:off x="100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8" name="Oval 648"/>
            <p:cNvSpPr>
              <a:spLocks noChangeAspect="1" noChangeArrowheads="1"/>
            </p:cNvSpPr>
            <p:nvPr/>
          </p:nvSpPr>
          <p:spPr bwMode="auto">
            <a:xfrm>
              <a:off x="1097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9" name="Oval 649"/>
            <p:cNvSpPr>
              <a:spLocks noChangeAspect="1" noChangeArrowheads="1"/>
            </p:cNvSpPr>
            <p:nvPr/>
          </p:nvSpPr>
          <p:spPr bwMode="auto">
            <a:xfrm>
              <a:off x="1188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0" name="Oval 650"/>
            <p:cNvSpPr>
              <a:spLocks noChangeAspect="1" noChangeArrowheads="1"/>
            </p:cNvSpPr>
            <p:nvPr/>
          </p:nvSpPr>
          <p:spPr bwMode="auto">
            <a:xfrm>
              <a:off x="1279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1" name="Oval 651"/>
            <p:cNvSpPr>
              <a:spLocks noChangeAspect="1" noChangeArrowheads="1"/>
            </p:cNvSpPr>
            <p:nvPr/>
          </p:nvSpPr>
          <p:spPr bwMode="auto">
            <a:xfrm>
              <a:off x="1369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2" name="Oval 652"/>
            <p:cNvSpPr>
              <a:spLocks noChangeAspect="1" noChangeArrowheads="1"/>
            </p:cNvSpPr>
            <p:nvPr/>
          </p:nvSpPr>
          <p:spPr bwMode="auto">
            <a:xfrm>
              <a:off x="1460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sp>
        <p:nvSpPr>
          <p:cNvPr id="563854" name="Line 654"/>
          <p:cNvSpPr>
            <a:spLocks noChangeShapeType="1"/>
          </p:cNvSpPr>
          <p:nvPr/>
        </p:nvSpPr>
        <p:spPr bwMode="auto">
          <a:xfrm>
            <a:off x="5280025" y="3427413"/>
            <a:ext cx="2522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56" name="Line 656"/>
          <p:cNvSpPr>
            <a:spLocks noChangeShapeType="1"/>
          </p:cNvSpPr>
          <p:nvPr/>
        </p:nvSpPr>
        <p:spPr bwMode="auto">
          <a:xfrm flipH="1" flipV="1">
            <a:off x="6362699" y="1985963"/>
            <a:ext cx="4877" cy="2522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63858" name="Picture 65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84900" y="1997075"/>
            <a:ext cx="841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859" name="Picture 65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8263" y="3524250"/>
            <a:ext cx="9207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3866" name="Line 666"/>
          <p:cNvSpPr>
            <a:spLocks noChangeShapeType="1"/>
          </p:cNvSpPr>
          <p:nvPr/>
        </p:nvSpPr>
        <p:spPr bwMode="auto">
          <a:xfrm>
            <a:off x="5280025" y="3129221"/>
            <a:ext cx="2165350" cy="1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68" name="Line 668"/>
          <p:cNvSpPr>
            <a:spLocks noChangeShapeType="1"/>
          </p:cNvSpPr>
          <p:nvPr/>
        </p:nvSpPr>
        <p:spPr bwMode="auto">
          <a:xfrm>
            <a:off x="5273675" y="3711952"/>
            <a:ext cx="216852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69" name="Line 669"/>
          <p:cNvSpPr>
            <a:spLocks noChangeShapeType="1"/>
          </p:cNvSpPr>
          <p:nvPr/>
        </p:nvSpPr>
        <p:spPr bwMode="auto">
          <a:xfrm>
            <a:off x="5277802" y="2554744"/>
            <a:ext cx="21653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0" name="Line 670"/>
          <p:cNvSpPr>
            <a:spLocks noChangeShapeType="1"/>
          </p:cNvSpPr>
          <p:nvPr/>
        </p:nvSpPr>
        <p:spPr bwMode="auto">
          <a:xfrm>
            <a:off x="5255632" y="4294188"/>
            <a:ext cx="2151063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1" name="Line 671"/>
          <p:cNvSpPr>
            <a:spLocks noChangeShapeType="1"/>
          </p:cNvSpPr>
          <p:nvPr/>
        </p:nvSpPr>
        <p:spPr bwMode="auto">
          <a:xfrm flipV="1">
            <a:off x="6063848" y="234791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2" name="Line 672"/>
          <p:cNvSpPr>
            <a:spLocks noChangeShapeType="1"/>
          </p:cNvSpPr>
          <p:nvPr/>
        </p:nvSpPr>
        <p:spPr bwMode="auto">
          <a:xfrm flipV="1">
            <a:off x="6639912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3" name="Line 673"/>
          <p:cNvSpPr>
            <a:spLocks noChangeShapeType="1"/>
          </p:cNvSpPr>
          <p:nvPr/>
        </p:nvSpPr>
        <p:spPr bwMode="auto">
          <a:xfrm flipV="1">
            <a:off x="7226136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4" name="Line 674 1"/>
          <p:cNvSpPr>
            <a:spLocks noChangeShapeType="1"/>
          </p:cNvSpPr>
          <p:nvPr/>
        </p:nvSpPr>
        <p:spPr bwMode="auto">
          <a:xfrm flipV="1">
            <a:off x="5492864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5" name="Group 4"/>
          <p:cNvGrpSpPr/>
          <p:nvPr/>
        </p:nvGrpSpPr>
        <p:grpSpPr>
          <a:xfrm>
            <a:off x="5576735" y="2631281"/>
            <a:ext cx="1583680" cy="1583680"/>
            <a:chOff x="5580360" y="2637160"/>
            <a:chExt cx="1583680" cy="1583680"/>
          </a:xfrm>
        </p:grpSpPr>
        <p:sp>
          <p:nvSpPr>
            <p:cNvPr id="563875" name="Oval 675"/>
            <p:cNvSpPr>
              <a:spLocks noChangeArrowheads="1"/>
            </p:cNvSpPr>
            <p:nvPr/>
          </p:nvSpPr>
          <p:spPr bwMode="auto">
            <a:xfrm>
              <a:off x="614045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6" name="Oval 676"/>
            <p:cNvSpPr>
              <a:spLocks noChangeArrowheads="1"/>
            </p:cNvSpPr>
            <p:nvPr/>
          </p:nvSpPr>
          <p:spPr bwMode="auto">
            <a:xfrm>
              <a:off x="614045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7" name="Oval 677"/>
            <p:cNvSpPr>
              <a:spLocks noChangeArrowheads="1"/>
            </p:cNvSpPr>
            <p:nvPr/>
          </p:nvSpPr>
          <p:spPr bwMode="auto">
            <a:xfrm>
              <a:off x="673224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8" name="Oval 678"/>
            <p:cNvSpPr>
              <a:spLocks noChangeArrowheads="1"/>
            </p:cNvSpPr>
            <p:nvPr/>
          </p:nvSpPr>
          <p:spPr bwMode="auto">
            <a:xfrm>
              <a:off x="558036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9" name="Oval 679"/>
            <p:cNvSpPr>
              <a:spLocks noChangeArrowheads="1"/>
            </p:cNvSpPr>
            <p:nvPr/>
          </p:nvSpPr>
          <p:spPr bwMode="auto">
            <a:xfrm>
              <a:off x="558036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0" name="Oval 680"/>
            <p:cNvSpPr>
              <a:spLocks noChangeArrowheads="1"/>
            </p:cNvSpPr>
            <p:nvPr/>
          </p:nvSpPr>
          <p:spPr bwMode="auto">
            <a:xfrm>
              <a:off x="6732240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1" name="Oval 681"/>
            <p:cNvSpPr>
              <a:spLocks noChangeArrowheads="1"/>
            </p:cNvSpPr>
            <p:nvPr/>
          </p:nvSpPr>
          <p:spPr bwMode="auto">
            <a:xfrm>
              <a:off x="673224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2" name="Oval 682"/>
            <p:cNvSpPr>
              <a:spLocks noChangeArrowheads="1"/>
            </p:cNvSpPr>
            <p:nvPr/>
          </p:nvSpPr>
          <p:spPr bwMode="auto">
            <a:xfrm>
              <a:off x="5580360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3" name="Oval 683"/>
            <p:cNvSpPr>
              <a:spLocks noChangeArrowheads="1"/>
            </p:cNvSpPr>
            <p:nvPr/>
          </p:nvSpPr>
          <p:spPr bwMode="auto">
            <a:xfrm>
              <a:off x="6156325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pic>
        <p:nvPicPr>
          <p:cNvPr id="563885" name="Picture 68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53236" y="2100793"/>
            <a:ext cx="236538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5389563" y="2460625"/>
            <a:ext cx="1925637" cy="1925638"/>
            <a:chOff x="5389563" y="2460625"/>
            <a:chExt cx="1925637" cy="1925638"/>
          </a:xfrm>
        </p:grpSpPr>
        <p:sp>
          <p:nvSpPr>
            <p:cNvPr id="563904" name="Oval 704"/>
            <p:cNvSpPr>
              <a:spLocks noChangeAspect="1" noChangeArrowheads="1"/>
            </p:cNvSpPr>
            <p:nvPr/>
          </p:nvSpPr>
          <p:spPr bwMode="auto">
            <a:xfrm>
              <a:off x="64150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5" name="Oval 705"/>
            <p:cNvSpPr>
              <a:spLocks noChangeAspect="1" noChangeArrowheads="1"/>
            </p:cNvSpPr>
            <p:nvPr/>
          </p:nvSpPr>
          <p:spPr bwMode="auto">
            <a:xfrm>
              <a:off x="655955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6" name="Oval 706"/>
            <p:cNvSpPr>
              <a:spLocks noChangeAspect="1" noChangeArrowheads="1"/>
            </p:cNvSpPr>
            <p:nvPr/>
          </p:nvSpPr>
          <p:spPr bwMode="auto">
            <a:xfrm>
              <a:off x="67024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7" name="Oval 707"/>
            <p:cNvSpPr>
              <a:spLocks noChangeAspect="1" noChangeArrowheads="1"/>
            </p:cNvSpPr>
            <p:nvPr/>
          </p:nvSpPr>
          <p:spPr bwMode="auto">
            <a:xfrm>
              <a:off x="68468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8" name="Oval 708"/>
            <p:cNvSpPr>
              <a:spLocks noChangeAspect="1" noChangeArrowheads="1"/>
            </p:cNvSpPr>
            <p:nvPr/>
          </p:nvSpPr>
          <p:spPr bwMode="auto">
            <a:xfrm>
              <a:off x="699135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9" name="Oval 709"/>
            <p:cNvSpPr>
              <a:spLocks noChangeAspect="1" noChangeArrowheads="1"/>
            </p:cNvSpPr>
            <p:nvPr/>
          </p:nvSpPr>
          <p:spPr bwMode="auto">
            <a:xfrm>
              <a:off x="713581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0" name="Oval 710"/>
            <p:cNvSpPr>
              <a:spLocks noChangeAspect="1" noChangeArrowheads="1"/>
            </p:cNvSpPr>
            <p:nvPr/>
          </p:nvSpPr>
          <p:spPr bwMode="auto">
            <a:xfrm>
              <a:off x="72786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3" name="Oval 713"/>
            <p:cNvSpPr>
              <a:spLocks noChangeAspect="1" noChangeArrowheads="1"/>
            </p:cNvSpPr>
            <p:nvPr/>
          </p:nvSpPr>
          <p:spPr bwMode="auto">
            <a:xfrm>
              <a:off x="54070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4" name="Oval 714"/>
            <p:cNvSpPr>
              <a:spLocks noChangeAspect="1" noChangeArrowheads="1"/>
            </p:cNvSpPr>
            <p:nvPr/>
          </p:nvSpPr>
          <p:spPr bwMode="auto">
            <a:xfrm>
              <a:off x="554990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5" name="Oval 715"/>
            <p:cNvSpPr>
              <a:spLocks noChangeAspect="1" noChangeArrowheads="1"/>
            </p:cNvSpPr>
            <p:nvPr/>
          </p:nvSpPr>
          <p:spPr bwMode="auto">
            <a:xfrm>
              <a:off x="569436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6" name="Oval 716"/>
            <p:cNvSpPr>
              <a:spLocks noChangeAspect="1" noChangeArrowheads="1"/>
            </p:cNvSpPr>
            <p:nvPr/>
          </p:nvSpPr>
          <p:spPr bwMode="auto">
            <a:xfrm>
              <a:off x="58388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7" name="Oval 717"/>
            <p:cNvSpPr>
              <a:spLocks noChangeAspect="1" noChangeArrowheads="1"/>
            </p:cNvSpPr>
            <p:nvPr/>
          </p:nvSpPr>
          <p:spPr bwMode="auto">
            <a:xfrm>
              <a:off x="59832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8" name="Oval 718"/>
            <p:cNvSpPr>
              <a:spLocks noChangeAspect="1" noChangeArrowheads="1"/>
            </p:cNvSpPr>
            <p:nvPr/>
          </p:nvSpPr>
          <p:spPr bwMode="auto">
            <a:xfrm>
              <a:off x="612616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9" name="Oval 719"/>
            <p:cNvSpPr>
              <a:spLocks noChangeAspect="1" noChangeArrowheads="1"/>
            </p:cNvSpPr>
            <p:nvPr/>
          </p:nvSpPr>
          <p:spPr bwMode="auto">
            <a:xfrm>
              <a:off x="62706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0" name="Oval 720"/>
            <p:cNvSpPr>
              <a:spLocks noChangeAspect="1" noChangeArrowheads="1"/>
            </p:cNvSpPr>
            <p:nvPr/>
          </p:nvSpPr>
          <p:spPr bwMode="auto">
            <a:xfrm>
              <a:off x="64135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1" name="Oval 721"/>
            <p:cNvSpPr>
              <a:spLocks noChangeAspect="1" noChangeArrowheads="1"/>
            </p:cNvSpPr>
            <p:nvPr/>
          </p:nvSpPr>
          <p:spPr bwMode="auto">
            <a:xfrm>
              <a:off x="655796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2" name="Oval 722"/>
            <p:cNvSpPr>
              <a:spLocks noChangeAspect="1" noChangeArrowheads="1"/>
            </p:cNvSpPr>
            <p:nvPr/>
          </p:nvSpPr>
          <p:spPr bwMode="auto">
            <a:xfrm>
              <a:off x="67008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3" name="Oval 723"/>
            <p:cNvSpPr>
              <a:spLocks noChangeAspect="1" noChangeArrowheads="1"/>
            </p:cNvSpPr>
            <p:nvPr/>
          </p:nvSpPr>
          <p:spPr bwMode="auto">
            <a:xfrm>
              <a:off x="68453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4" name="Oval 724"/>
            <p:cNvSpPr>
              <a:spLocks noChangeAspect="1" noChangeArrowheads="1"/>
            </p:cNvSpPr>
            <p:nvPr/>
          </p:nvSpPr>
          <p:spPr bwMode="auto">
            <a:xfrm>
              <a:off x="698976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5" name="Oval 725"/>
            <p:cNvSpPr>
              <a:spLocks noChangeAspect="1" noChangeArrowheads="1"/>
            </p:cNvSpPr>
            <p:nvPr/>
          </p:nvSpPr>
          <p:spPr bwMode="auto">
            <a:xfrm>
              <a:off x="713422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6" name="Oval 726"/>
            <p:cNvSpPr>
              <a:spLocks noChangeAspect="1" noChangeArrowheads="1"/>
            </p:cNvSpPr>
            <p:nvPr/>
          </p:nvSpPr>
          <p:spPr bwMode="auto">
            <a:xfrm>
              <a:off x="72771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9" name="Oval 729"/>
            <p:cNvSpPr>
              <a:spLocks noChangeAspect="1" noChangeArrowheads="1"/>
            </p:cNvSpPr>
            <p:nvPr/>
          </p:nvSpPr>
          <p:spPr bwMode="auto">
            <a:xfrm>
              <a:off x="54054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0" name="Oval 730"/>
            <p:cNvSpPr>
              <a:spLocks noChangeAspect="1" noChangeArrowheads="1"/>
            </p:cNvSpPr>
            <p:nvPr/>
          </p:nvSpPr>
          <p:spPr bwMode="auto">
            <a:xfrm>
              <a:off x="554831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1" name="Oval 731"/>
            <p:cNvSpPr>
              <a:spLocks noChangeAspect="1" noChangeArrowheads="1"/>
            </p:cNvSpPr>
            <p:nvPr/>
          </p:nvSpPr>
          <p:spPr bwMode="auto">
            <a:xfrm>
              <a:off x="569277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2" name="Oval 732"/>
            <p:cNvSpPr>
              <a:spLocks noChangeAspect="1" noChangeArrowheads="1"/>
            </p:cNvSpPr>
            <p:nvPr/>
          </p:nvSpPr>
          <p:spPr bwMode="auto">
            <a:xfrm>
              <a:off x="58372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3" name="Oval 733"/>
            <p:cNvSpPr>
              <a:spLocks noChangeAspect="1" noChangeArrowheads="1"/>
            </p:cNvSpPr>
            <p:nvPr/>
          </p:nvSpPr>
          <p:spPr bwMode="auto">
            <a:xfrm>
              <a:off x="59817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4" name="Oval 734"/>
            <p:cNvSpPr>
              <a:spLocks noChangeAspect="1" noChangeArrowheads="1"/>
            </p:cNvSpPr>
            <p:nvPr/>
          </p:nvSpPr>
          <p:spPr bwMode="auto">
            <a:xfrm>
              <a:off x="612457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5" name="Oval 735"/>
            <p:cNvSpPr>
              <a:spLocks noChangeAspect="1" noChangeArrowheads="1"/>
            </p:cNvSpPr>
            <p:nvPr/>
          </p:nvSpPr>
          <p:spPr bwMode="auto">
            <a:xfrm>
              <a:off x="62690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6" name="Oval 736"/>
            <p:cNvSpPr>
              <a:spLocks noChangeAspect="1" noChangeArrowheads="1"/>
            </p:cNvSpPr>
            <p:nvPr/>
          </p:nvSpPr>
          <p:spPr bwMode="auto">
            <a:xfrm>
              <a:off x="64119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7" name="Oval 737"/>
            <p:cNvSpPr>
              <a:spLocks noChangeAspect="1" noChangeArrowheads="1"/>
            </p:cNvSpPr>
            <p:nvPr/>
          </p:nvSpPr>
          <p:spPr bwMode="auto">
            <a:xfrm>
              <a:off x="655637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8" name="Oval 738"/>
            <p:cNvSpPr>
              <a:spLocks noChangeAspect="1" noChangeArrowheads="1"/>
            </p:cNvSpPr>
            <p:nvPr/>
          </p:nvSpPr>
          <p:spPr bwMode="auto">
            <a:xfrm>
              <a:off x="66992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9" name="Oval 739"/>
            <p:cNvSpPr>
              <a:spLocks noChangeAspect="1" noChangeArrowheads="1"/>
            </p:cNvSpPr>
            <p:nvPr/>
          </p:nvSpPr>
          <p:spPr bwMode="auto">
            <a:xfrm>
              <a:off x="68437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0" name="Oval 740"/>
            <p:cNvSpPr>
              <a:spLocks noChangeAspect="1" noChangeArrowheads="1"/>
            </p:cNvSpPr>
            <p:nvPr/>
          </p:nvSpPr>
          <p:spPr bwMode="auto">
            <a:xfrm>
              <a:off x="698817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1" name="Oval 741"/>
            <p:cNvSpPr>
              <a:spLocks noChangeAspect="1" noChangeArrowheads="1"/>
            </p:cNvSpPr>
            <p:nvPr/>
          </p:nvSpPr>
          <p:spPr bwMode="auto">
            <a:xfrm>
              <a:off x="713263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2" name="Oval 742"/>
            <p:cNvSpPr>
              <a:spLocks noChangeAspect="1" noChangeArrowheads="1"/>
            </p:cNvSpPr>
            <p:nvPr/>
          </p:nvSpPr>
          <p:spPr bwMode="auto">
            <a:xfrm>
              <a:off x="72755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5" name="Oval 745"/>
            <p:cNvSpPr>
              <a:spLocks noChangeAspect="1" noChangeArrowheads="1"/>
            </p:cNvSpPr>
            <p:nvPr/>
          </p:nvSpPr>
          <p:spPr bwMode="auto">
            <a:xfrm>
              <a:off x="54038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6" name="Oval 746"/>
            <p:cNvSpPr>
              <a:spLocks noChangeAspect="1" noChangeArrowheads="1"/>
            </p:cNvSpPr>
            <p:nvPr/>
          </p:nvSpPr>
          <p:spPr bwMode="auto">
            <a:xfrm>
              <a:off x="554672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7" name="Oval 747"/>
            <p:cNvSpPr>
              <a:spLocks noChangeAspect="1" noChangeArrowheads="1"/>
            </p:cNvSpPr>
            <p:nvPr/>
          </p:nvSpPr>
          <p:spPr bwMode="auto">
            <a:xfrm>
              <a:off x="569118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8" name="Oval 748"/>
            <p:cNvSpPr>
              <a:spLocks noChangeAspect="1" noChangeArrowheads="1"/>
            </p:cNvSpPr>
            <p:nvPr/>
          </p:nvSpPr>
          <p:spPr bwMode="auto">
            <a:xfrm>
              <a:off x="58356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9" name="Oval 749"/>
            <p:cNvSpPr>
              <a:spLocks noChangeAspect="1" noChangeArrowheads="1"/>
            </p:cNvSpPr>
            <p:nvPr/>
          </p:nvSpPr>
          <p:spPr bwMode="auto">
            <a:xfrm>
              <a:off x="59801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0" name="Oval 750"/>
            <p:cNvSpPr>
              <a:spLocks noChangeAspect="1" noChangeArrowheads="1"/>
            </p:cNvSpPr>
            <p:nvPr/>
          </p:nvSpPr>
          <p:spPr bwMode="auto">
            <a:xfrm>
              <a:off x="612298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1" name="Oval 751"/>
            <p:cNvSpPr>
              <a:spLocks noChangeAspect="1" noChangeArrowheads="1"/>
            </p:cNvSpPr>
            <p:nvPr/>
          </p:nvSpPr>
          <p:spPr bwMode="auto">
            <a:xfrm>
              <a:off x="62674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2" name="Oval 752"/>
            <p:cNvSpPr>
              <a:spLocks noChangeAspect="1" noChangeArrowheads="1"/>
            </p:cNvSpPr>
            <p:nvPr/>
          </p:nvSpPr>
          <p:spPr bwMode="auto">
            <a:xfrm>
              <a:off x="64103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3" name="Oval 753"/>
            <p:cNvSpPr>
              <a:spLocks noChangeAspect="1" noChangeArrowheads="1"/>
            </p:cNvSpPr>
            <p:nvPr/>
          </p:nvSpPr>
          <p:spPr bwMode="auto">
            <a:xfrm>
              <a:off x="655478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4" name="Oval 754"/>
            <p:cNvSpPr>
              <a:spLocks noChangeAspect="1" noChangeArrowheads="1"/>
            </p:cNvSpPr>
            <p:nvPr/>
          </p:nvSpPr>
          <p:spPr bwMode="auto">
            <a:xfrm>
              <a:off x="66976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5" name="Oval 755"/>
            <p:cNvSpPr>
              <a:spLocks noChangeAspect="1" noChangeArrowheads="1"/>
            </p:cNvSpPr>
            <p:nvPr/>
          </p:nvSpPr>
          <p:spPr bwMode="auto">
            <a:xfrm>
              <a:off x="68421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6" name="Oval 756"/>
            <p:cNvSpPr>
              <a:spLocks noChangeAspect="1" noChangeArrowheads="1"/>
            </p:cNvSpPr>
            <p:nvPr/>
          </p:nvSpPr>
          <p:spPr bwMode="auto">
            <a:xfrm>
              <a:off x="698658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7" name="Oval 757"/>
            <p:cNvSpPr>
              <a:spLocks noChangeAspect="1" noChangeArrowheads="1"/>
            </p:cNvSpPr>
            <p:nvPr/>
          </p:nvSpPr>
          <p:spPr bwMode="auto">
            <a:xfrm>
              <a:off x="713105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8" name="Oval 758"/>
            <p:cNvSpPr>
              <a:spLocks noChangeAspect="1" noChangeArrowheads="1"/>
            </p:cNvSpPr>
            <p:nvPr/>
          </p:nvSpPr>
          <p:spPr bwMode="auto">
            <a:xfrm>
              <a:off x="72739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1" name="Oval 761"/>
            <p:cNvSpPr>
              <a:spLocks noChangeAspect="1" noChangeArrowheads="1"/>
            </p:cNvSpPr>
            <p:nvPr/>
          </p:nvSpPr>
          <p:spPr bwMode="auto">
            <a:xfrm>
              <a:off x="54022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2" name="Oval 762"/>
            <p:cNvSpPr>
              <a:spLocks noChangeAspect="1" noChangeArrowheads="1"/>
            </p:cNvSpPr>
            <p:nvPr/>
          </p:nvSpPr>
          <p:spPr bwMode="auto">
            <a:xfrm>
              <a:off x="554513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3" name="Oval 763"/>
            <p:cNvSpPr>
              <a:spLocks noChangeAspect="1" noChangeArrowheads="1"/>
            </p:cNvSpPr>
            <p:nvPr/>
          </p:nvSpPr>
          <p:spPr bwMode="auto">
            <a:xfrm>
              <a:off x="568960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4" name="Oval 764"/>
            <p:cNvSpPr>
              <a:spLocks noChangeAspect="1" noChangeArrowheads="1"/>
            </p:cNvSpPr>
            <p:nvPr/>
          </p:nvSpPr>
          <p:spPr bwMode="auto">
            <a:xfrm>
              <a:off x="58340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5" name="Oval 765"/>
            <p:cNvSpPr>
              <a:spLocks noChangeAspect="1" noChangeArrowheads="1"/>
            </p:cNvSpPr>
            <p:nvPr/>
          </p:nvSpPr>
          <p:spPr bwMode="auto">
            <a:xfrm>
              <a:off x="59785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6" name="Oval 766"/>
            <p:cNvSpPr>
              <a:spLocks noChangeAspect="1" noChangeArrowheads="1"/>
            </p:cNvSpPr>
            <p:nvPr/>
          </p:nvSpPr>
          <p:spPr bwMode="auto">
            <a:xfrm>
              <a:off x="612140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7" name="Oval 767"/>
            <p:cNvSpPr>
              <a:spLocks noChangeAspect="1" noChangeArrowheads="1"/>
            </p:cNvSpPr>
            <p:nvPr/>
          </p:nvSpPr>
          <p:spPr bwMode="auto">
            <a:xfrm>
              <a:off x="62658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8" name="Oval 768"/>
            <p:cNvSpPr>
              <a:spLocks noChangeAspect="1" noChangeArrowheads="1"/>
            </p:cNvSpPr>
            <p:nvPr/>
          </p:nvSpPr>
          <p:spPr bwMode="auto">
            <a:xfrm>
              <a:off x="64087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9" name="Oval 769"/>
            <p:cNvSpPr>
              <a:spLocks noChangeAspect="1" noChangeArrowheads="1"/>
            </p:cNvSpPr>
            <p:nvPr/>
          </p:nvSpPr>
          <p:spPr bwMode="auto">
            <a:xfrm>
              <a:off x="655320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0" name="Oval 770"/>
            <p:cNvSpPr>
              <a:spLocks noChangeAspect="1" noChangeArrowheads="1"/>
            </p:cNvSpPr>
            <p:nvPr/>
          </p:nvSpPr>
          <p:spPr bwMode="auto">
            <a:xfrm>
              <a:off x="66960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1" name="Oval 771"/>
            <p:cNvSpPr>
              <a:spLocks noChangeAspect="1" noChangeArrowheads="1"/>
            </p:cNvSpPr>
            <p:nvPr/>
          </p:nvSpPr>
          <p:spPr bwMode="auto">
            <a:xfrm>
              <a:off x="68405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2" name="Oval 772"/>
            <p:cNvSpPr>
              <a:spLocks noChangeAspect="1" noChangeArrowheads="1"/>
            </p:cNvSpPr>
            <p:nvPr/>
          </p:nvSpPr>
          <p:spPr bwMode="auto">
            <a:xfrm>
              <a:off x="698500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3" name="Oval 773"/>
            <p:cNvSpPr>
              <a:spLocks noChangeAspect="1" noChangeArrowheads="1"/>
            </p:cNvSpPr>
            <p:nvPr/>
          </p:nvSpPr>
          <p:spPr bwMode="auto">
            <a:xfrm>
              <a:off x="712946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4" name="Oval 774"/>
            <p:cNvSpPr>
              <a:spLocks noChangeAspect="1" noChangeArrowheads="1"/>
            </p:cNvSpPr>
            <p:nvPr/>
          </p:nvSpPr>
          <p:spPr bwMode="auto">
            <a:xfrm>
              <a:off x="72723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7" name="Oval 777"/>
            <p:cNvSpPr>
              <a:spLocks noChangeAspect="1" noChangeArrowheads="1"/>
            </p:cNvSpPr>
            <p:nvPr/>
          </p:nvSpPr>
          <p:spPr bwMode="auto">
            <a:xfrm>
              <a:off x="54006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8" name="Oval 778"/>
            <p:cNvSpPr>
              <a:spLocks noChangeAspect="1" noChangeArrowheads="1"/>
            </p:cNvSpPr>
            <p:nvPr/>
          </p:nvSpPr>
          <p:spPr bwMode="auto">
            <a:xfrm>
              <a:off x="554355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9" name="Oval 779"/>
            <p:cNvSpPr>
              <a:spLocks noChangeAspect="1" noChangeArrowheads="1"/>
            </p:cNvSpPr>
            <p:nvPr/>
          </p:nvSpPr>
          <p:spPr bwMode="auto">
            <a:xfrm>
              <a:off x="568801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0" name="Oval 780"/>
            <p:cNvSpPr>
              <a:spLocks noChangeAspect="1" noChangeArrowheads="1"/>
            </p:cNvSpPr>
            <p:nvPr/>
          </p:nvSpPr>
          <p:spPr bwMode="auto">
            <a:xfrm>
              <a:off x="58324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1" name="Oval 781"/>
            <p:cNvSpPr>
              <a:spLocks noChangeAspect="1" noChangeArrowheads="1"/>
            </p:cNvSpPr>
            <p:nvPr/>
          </p:nvSpPr>
          <p:spPr bwMode="auto">
            <a:xfrm>
              <a:off x="59769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2" name="Oval 782"/>
            <p:cNvSpPr>
              <a:spLocks noChangeAspect="1" noChangeArrowheads="1"/>
            </p:cNvSpPr>
            <p:nvPr/>
          </p:nvSpPr>
          <p:spPr bwMode="auto">
            <a:xfrm>
              <a:off x="611981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3" name="Oval 783"/>
            <p:cNvSpPr>
              <a:spLocks noChangeAspect="1" noChangeArrowheads="1"/>
            </p:cNvSpPr>
            <p:nvPr/>
          </p:nvSpPr>
          <p:spPr bwMode="auto">
            <a:xfrm>
              <a:off x="62642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4" name="Oval 784"/>
            <p:cNvSpPr>
              <a:spLocks noChangeAspect="1" noChangeArrowheads="1"/>
            </p:cNvSpPr>
            <p:nvPr/>
          </p:nvSpPr>
          <p:spPr bwMode="auto">
            <a:xfrm>
              <a:off x="64071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5" name="Oval 785"/>
            <p:cNvSpPr>
              <a:spLocks noChangeAspect="1" noChangeArrowheads="1"/>
            </p:cNvSpPr>
            <p:nvPr/>
          </p:nvSpPr>
          <p:spPr bwMode="auto">
            <a:xfrm>
              <a:off x="655161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6" name="Oval 786"/>
            <p:cNvSpPr>
              <a:spLocks noChangeAspect="1" noChangeArrowheads="1"/>
            </p:cNvSpPr>
            <p:nvPr/>
          </p:nvSpPr>
          <p:spPr bwMode="auto">
            <a:xfrm>
              <a:off x="66944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7" name="Oval 787"/>
            <p:cNvSpPr>
              <a:spLocks noChangeAspect="1" noChangeArrowheads="1"/>
            </p:cNvSpPr>
            <p:nvPr/>
          </p:nvSpPr>
          <p:spPr bwMode="auto">
            <a:xfrm>
              <a:off x="68389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8" name="Oval 788"/>
            <p:cNvSpPr>
              <a:spLocks noChangeAspect="1" noChangeArrowheads="1"/>
            </p:cNvSpPr>
            <p:nvPr/>
          </p:nvSpPr>
          <p:spPr bwMode="auto">
            <a:xfrm>
              <a:off x="698341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9" name="Oval 789"/>
            <p:cNvSpPr>
              <a:spLocks noChangeAspect="1" noChangeArrowheads="1"/>
            </p:cNvSpPr>
            <p:nvPr/>
          </p:nvSpPr>
          <p:spPr bwMode="auto">
            <a:xfrm>
              <a:off x="712787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0" name="Oval 790"/>
            <p:cNvSpPr>
              <a:spLocks noChangeAspect="1" noChangeArrowheads="1"/>
            </p:cNvSpPr>
            <p:nvPr/>
          </p:nvSpPr>
          <p:spPr bwMode="auto">
            <a:xfrm>
              <a:off x="72707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3" name="Oval 793"/>
            <p:cNvSpPr>
              <a:spLocks noChangeAspect="1" noChangeArrowheads="1"/>
            </p:cNvSpPr>
            <p:nvPr/>
          </p:nvSpPr>
          <p:spPr bwMode="auto">
            <a:xfrm>
              <a:off x="53990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4" name="Oval 794"/>
            <p:cNvSpPr>
              <a:spLocks noChangeAspect="1" noChangeArrowheads="1"/>
            </p:cNvSpPr>
            <p:nvPr/>
          </p:nvSpPr>
          <p:spPr bwMode="auto">
            <a:xfrm>
              <a:off x="554196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5" name="Oval 795"/>
            <p:cNvSpPr>
              <a:spLocks noChangeAspect="1" noChangeArrowheads="1"/>
            </p:cNvSpPr>
            <p:nvPr/>
          </p:nvSpPr>
          <p:spPr bwMode="auto">
            <a:xfrm>
              <a:off x="568642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6" name="Oval 796"/>
            <p:cNvSpPr>
              <a:spLocks noChangeAspect="1" noChangeArrowheads="1"/>
            </p:cNvSpPr>
            <p:nvPr/>
          </p:nvSpPr>
          <p:spPr bwMode="auto">
            <a:xfrm>
              <a:off x="58308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7" name="Oval 797"/>
            <p:cNvSpPr>
              <a:spLocks noChangeAspect="1" noChangeArrowheads="1"/>
            </p:cNvSpPr>
            <p:nvPr/>
          </p:nvSpPr>
          <p:spPr bwMode="auto">
            <a:xfrm>
              <a:off x="59753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8" name="Oval 798"/>
            <p:cNvSpPr>
              <a:spLocks noChangeAspect="1" noChangeArrowheads="1"/>
            </p:cNvSpPr>
            <p:nvPr/>
          </p:nvSpPr>
          <p:spPr bwMode="auto">
            <a:xfrm>
              <a:off x="611822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9" name="Oval 799"/>
            <p:cNvSpPr>
              <a:spLocks noChangeAspect="1" noChangeArrowheads="1"/>
            </p:cNvSpPr>
            <p:nvPr/>
          </p:nvSpPr>
          <p:spPr bwMode="auto">
            <a:xfrm>
              <a:off x="62626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0" name="Oval 800"/>
            <p:cNvSpPr>
              <a:spLocks noChangeAspect="1" noChangeArrowheads="1"/>
            </p:cNvSpPr>
            <p:nvPr/>
          </p:nvSpPr>
          <p:spPr bwMode="auto">
            <a:xfrm>
              <a:off x="64055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1" name="Oval 801"/>
            <p:cNvSpPr>
              <a:spLocks noChangeAspect="1" noChangeArrowheads="1"/>
            </p:cNvSpPr>
            <p:nvPr/>
          </p:nvSpPr>
          <p:spPr bwMode="auto">
            <a:xfrm>
              <a:off x="655002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2" name="Oval 802"/>
            <p:cNvSpPr>
              <a:spLocks noChangeAspect="1" noChangeArrowheads="1"/>
            </p:cNvSpPr>
            <p:nvPr/>
          </p:nvSpPr>
          <p:spPr bwMode="auto">
            <a:xfrm>
              <a:off x="66929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3" name="Oval 803"/>
            <p:cNvSpPr>
              <a:spLocks noChangeAspect="1" noChangeArrowheads="1"/>
            </p:cNvSpPr>
            <p:nvPr/>
          </p:nvSpPr>
          <p:spPr bwMode="auto">
            <a:xfrm>
              <a:off x="68373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4" name="Oval 804"/>
            <p:cNvSpPr>
              <a:spLocks noChangeAspect="1" noChangeArrowheads="1"/>
            </p:cNvSpPr>
            <p:nvPr/>
          </p:nvSpPr>
          <p:spPr bwMode="auto">
            <a:xfrm>
              <a:off x="698182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5" name="Oval 805"/>
            <p:cNvSpPr>
              <a:spLocks noChangeAspect="1" noChangeArrowheads="1"/>
            </p:cNvSpPr>
            <p:nvPr/>
          </p:nvSpPr>
          <p:spPr bwMode="auto">
            <a:xfrm>
              <a:off x="712628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6" name="Oval 806"/>
            <p:cNvSpPr>
              <a:spLocks noChangeAspect="1" noChangeArrowheads="1"/>
            </p:cNvSpPr>
            <p:nvPr/>
          </p:nvSpPr>
          <p:spPr bwMode="auto">
            <a:xfrm>
              <a:off x="72691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9" name="Oval 809"/>
            <p:cNvSpPr>
              <a:spLocks noChangeAspect="1" noChangeArrowheads="1"/>
            </p:cNvSpPr>
            <p:nvPr/>
          </p:nvSpPr>
          <p:spPr bwMode="auto">
            <a:xfrm>
              <a:off x="53975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0" name="Oval 810"/>
            <p:cNvSpPr>
              <a:spLocks noChangeAspect="1" noChangeArrowheads="1"/>
            </p:cNvSpPr>
            <p:nvPr/>
          </p:nvSpPr>
          <p:spPr bwMode="auto">
            <a:xfrm>
              <a:off x="554037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1" name="Oval 811"/>
            <p:cNvSpPr>
              <a:spLocks noChangeAspect="1" noChangeArrowheads="1"/>
            </p:cNvSpPr>
            <p:nvPr/>
          </p:nvSpPr>
          <p:spPr bwMode="auto">
            <a:xfrm>
              <a:off x="568483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2" name="Oval 812"/>
            <p:cNvSpPr>
              <a:spLocks noChangeAspect="1" noChangeArrowheads="1"/>
            </p:cNvSpPr>
            <p:nvPr/>
          </p:nvSpPr>
          <p:spPr bwMode="auto">
            <a:xfrm>
              <a:off x="58293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3" name="Oval 813"/>
            <p:cNvSpPr>
              <a:spLocks noChangeAspect="1" noChangeArrowheads="1"/>
            </p:cNvSpPr>
            <p:nvPr/>
          </p:nvSpPr>
          <p:spPr bwMode="auto">
            <a:xfrm>
              <a:off x="59737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4" name="Oval 814"/>
            <p:cNvSpPr>
              <a:spLocks noChangeAspect="1" noChangeArrowheads="1"/>
            </p:cNvSpPr>
            <p:nvPr/>
          </p:nvSpPr>
          <p:spPr bwMode="auto">
            <a:xfrm>
              <a:off x="611663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5" name="Oval 815"/>
            <p:cNvSpPr>
              <a:spLocks noChangeAspect="1" noChangeArrowheads="1"/>
            </p:cNvSpPr>
            <p:nvPr/>
          </p:nvSpPr>
          <p:spPr bwMode="auto">
            <a:xfrm>
              <a:off x="62611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6" name="Oval 816"/>
            <p:cNvSpPr>
              <a:spLocks noChangeAspect="1" noChangeArrowheads="1"/>
            </p:cNvSpPr>
            <p:nvPr/>
          </p:nvSpPr>
          <p:spPr bwMode="auto">
            <a:xfrm>
              <a:off x="64071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7" name="Oval 817"/>
            <p:cNvSpPr>
              <a:spLocks noChangeAspect="1" noChangeArrowheads="1"/>
            </p:cNvSpPr>
            <p:nvPr/>
          </p:nvSpPr>
          <p:spPr bwMode="auto">
            <a:xfrm>
              <a:off x="655161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8" name="Oval 818"/>
            <p:cNvSpPr>
              <a:spLocks noChangeAspect="1" noChangeArrowheads="1"/>
            </p:cNvSpPr>
            <p:nvPr/>
          </p:nvSpPr>
          <p:spPr bwMode="auto">
            <a:xfrm>
              <a:off x="66944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9" name="Oval 819"/>
            <p:cNvSpPr>
              <a:spLocks noChangeAspect="1" noChangeArrowheads="1"/>
            </p:cNvSpPr>
            <p:nvPr/>
          </p:nvSpPr>
          <p:spPr bwMode="auto">
            <a:xfrm>
              <a:off x="68389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0" name="Oval 820"/>
            <p:cNvSpPr>
              <a:spLocks noChangeAspect="1" noChangeArrowheads="1"/>
            </p:cNvSpPr>
            <p:nvPr/>
          </p:nvSpPr>
          <p:spPr bwMode="auto">
            <a:xfrm>
              <a:off x="698341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1" name="Oval 821"/>
            <p:cNvSpPr>
              <a:spLocks noChangeAspect="1" noChangeArrowheads="1"/>
            </p:cNvSpPr>
            <p:nvPr/>
          </p:nvSpPr>
          <p:spPr bwMode="auto">
            <a:xfrm>
              <a:off x="712787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2" name="Oval 822"/>
            <p:cNvSpPr>
              <a:spLocks noChangeAspect="1" noChangeArrowheads="1"/>
            </p:cNvSpPr>
            <p:nvPr/>
          </p:nvSpPr>
          <p:spPr bwMode="auto">
            <a:xfrm>
              <a:off x="72707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5" name="Oval 825"/>
            <p:cNvSpPr>
              <a:spLocks noChangeAspect="1" noChangeArrowheads="1"/>
            </p:cNvSpPr>
            <p:nvPr/>
          </p:nvSpPr>
          <p:spPr bwMode="auto">
            <a:xfrm>
              <a:off x="53990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6" name="Oval 826"/>
            <p:cNvSpPr>
              <a:spLocks noChangeAspect="1" noChangeArrowheads="1"/>
            </p:cNvSpPr>
            <p:nvPr/>
          </p:nvSpPr>
          <p:spPr bwMode="auto">
            <a:xfrm>
              <a:off x="554196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7" name="Oval 827"/>
            <p:cNvSpPr>
              <a:spLocks noChangeAspect="1" noChangeArrowheads="1"/>
            </p:cNvSpPr>
            <p:nvPr/>
          </p:nvSpPr>
          <p:spPr bwMode="auto">
            <a:xfrm>
              <a:off x="568642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8" name="Oval 828"/>
            <p:cNvSpPr>
              <a:spLocks noChangeAspect="1" noChangeArrowheads="1"/>
            </p:cNvSpPr>
            <p:nvPr/>
          </p:nvSpPr>
          <p:spPr bwMode="auto">
            <a:xfrm>
              <a:off x="58308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9" name="Oval 829"/>
            <p:cNvSpPr>
              <a:spLocks noChangeAspect="1" noChangeArrowheads="1"/>
            </p:cNvSpPr>
            <p:nvPr/>
          </p:nvSpPr>
          <p:spPr bwMode="auto">
            <a:xfrm>
              <a:off x="59753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0" name="Oval 830"/>
            <p:cNvSpPr>
              <a:spLocks noChangeAspect="1" noChangeArrowheads="1"/>
            </p:cNvSpPr>
            <p:nvPr/>
          </p:nvSpPr>
          <p:spPr bwMode="auto">
            <a:xfrm>
              <a:off x="611822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1" name="Oval 831"/>
            <p:cNvSpPr>
              <a:spLocks noChangeAspect="1" noChangeArrowheads="1"/>
            </p:cNvSpPr>
            <p:nvPr/>
          </p:nvSpPr>
          <p:spPr bwMode="auto">
            <a:xfrm>
              <a:off x="62626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2" name="Oval 832"/>
            <p:cNvSpPr>
              <a:spLocks noChangeAspect="1" noChangeArrowheads="1"/>
            </p:cNvSpPr>
            <p:nvPr/>
          </p:nvSpPr>
          <p:spPr bwMode="auto">
            <a:xfrm>
              <a:off x="64055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3" name="Oval 833"/>
            <p:cNvSpPr>
              <a:spLocks noChangeAspect="1" noChangeArrowheads="1"/>
            </p:cNvSpPr>
            <p:nvPr/>
          </p:nvSpPr>
          <p:spPr bwMode="auto">
            <a:xfrm>
              <a:off x="655002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4" name="Oval 834"/>
            <p:cNvSpPr>
              <a:spLocks noChangeAspect="1" noChangeArrowheads="1"/>
            </p:cNvSpPr>
            <p:nvPr/>
          </p:nvSpPr>
          <p:spPr bwMode="auto">
            <a:xfrm>
              <a:off x="66929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5" name="Oval 835"/>
            <p:cNvSpPr>
              <a:spLocks noChangeAspect="1" noChangeArrowheads="1"/>
            </p:cNvSpPr>
            <p:nvPr/>
          </p:nvSpPr>
          <p:spPr bwMode="auto">
            <a:xfrm>
              <a:off x="68373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6" name="Oval 836"/>
            <p:cNvSpPr>
              <a:spLocks noChangeAspect="1" noChangeArrowheads="1"/>
            </p:cNvSpPr>
            <p:nvPr/>
          </p:nvSpPr>
          <p:spPr bwMode="auto">
            <a:xfrm>
              <a:off x="698182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7" name="Oval 837"/>
            <p:cNvSpPr>
              <a:spLocks noChangeAspect="1" noChangeArrowheads="1"/>
            </p:cNvSpPr>
            <p:nvPr/>
          </p:nvSpPr>
          <p:spPr bwMode="auto">
            <a:xfrm>
              <a:off x="712628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8" name="Oval 838"/>
            <p:cNvSpPr>
              <a:spLocks noChangeAspect="1" noChangeArrowheads="1"/>
            </p:cNvSpPr>
            <p:nvPr/>
          </p:nvSpPr>
          <p:spPr bwMode="auto">
            <a:xfrm>
              <a:off x="72691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1" name="Oval 841"/>
            <p:cNvSpPr>
              <a:spLocks noChangeAspect="1" noChangeArrowheads="1"/>
            </p:cNvSpPr>
            <p:nvPr/>
          </p:nvSpPr>
          <p:spPr bwMode="auto">
            <a:xfrm>
              <a:off x="53975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2" name="Oval 842"/>
            <p:cNvSpPr>
              <a:spLocks noChangeAspect="1" noChangeArrowheads="1"/>
            </p:cNvSpPr>
            <p:nvPr/>
          </p:nvSpPr>
          <p:spPr bwMode="auto">
            <a:xfrm>
              <a:off x="554037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3" name="Oval 843"/>
            <p:cNvSpPr>
              <a:spLocks noChangeAspect="1" noChangeArrowheads="1"/>
            </p:cNvSpPr>
            <p:nvPr/>
          </p:nvSpPr>
          <p:spPr bwMode="auto">
            <a:xfrm>
              <a:off x="568483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4" name="Oval 844"/>
            <p:cNvSpPr>
              <a:spLocks noChangeAspect="1" noChangeArrowheads="1"/>
            </p:cNvSpPr>
            <p:nvPr/>
          </p:nvSpPr>
          <p:spPr bwMode="auto">
            <a:xfrm>
              <a:off x="58293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5" name="Oval 845"/>
            <p:cNvSpPr>
              <a:spLocks noChangeAspect="1" noChangeArrowheads="1"/>
            </p:cNvSpPr>
            <p:nvPr/>
          </p:nvSpPr>
          <p:spPr bwMode="auto">
            <a:xfrm>
              <a:off x="59737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6" name="Oval 846"/>
            <p:cNvSpPr>
              <a:spLocks noChangeAspect="1" noChangeArrowheads="1"/>
            </p:cNvSpPr>
            <p:nvPr/>
          </p:nvSpPr>
          <p:spPr bwMode="auto">
            <a:xfrm>
              <a:off x="611663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7" name="Oval 847"/>
            <p:cNvSpPr>
              <a:spLocks noChangeAspect="1" noChangeArrowheads="1"/>
            </p:cNvSpPr>
            <p:nvPr/>
          </p:nvSpPr>
          <p:spPr bwMode="auto">
            <a:xfrm>
              <a:off x="62611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8" name="Oval 848"/>
            <p:cNvSpPr>
              <a:spLocks noChangeAspect="1" noChangeArrowheads="1"/>
            </p:cNvSpPr>
            <p:nvPr/>
          </p:nvSpPr>
          <p:spPr bwMode="auto">
            <a:xfrm>
              <a:off x="64039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9" name="Oval 849"/>
            <p:cNvSpPr>
              <a:spLocks noChangeAspect="1" noChangeArrowheads="1"/>
            </p:cNvSpPr>
            <p:nvPr/>
          </p:nvSpPr>
          <p:spPr bwMode="auto">
            <a:xfrm>
              <a:off x="654843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0" name="Oval 850"/>
            <p:cNvSpPr>
              <a:spLocks noChangeAspect="1" noChangeArrowheads="1"/>
            </p:cNvSpPr>
            <p:nvPr/>
          </p:nvSpPr>
          <p:spPr bwMode="auto">
            <a:xfrm>
              <a:off x="66913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1" name="Oval 851"/>
            <p:cNvSpPr>
              <a:spLocks noChangeAspect="1" noChangeArrowheads="1"/>
            </p:cNvSpPr>
            <p:nvPr/>
          </p:nvSpPr>
          <p:spPr bwMode="auto">
            <a:xfrm>
              <a:off x="68357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2" name="Oval 852"/>
            <p:cNvSpPr>
              <a:spLocks noChangeAspect="1" noChangeArrowheads="1"/>
            </p:cNvSpPr>
            <p:nvPr/>
          </p:nvSpPr>
          <p:spPr bwMode="auto">
            <a:xfrm>
              <a:off x="698023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3" name="Oval 853"/>
            <p:cNvSpPr>
              <a:spLocks noChangeAspect="1" noChangeArrowheads="1"/>
            </p:cNvSpPr>
            <p:nvPr/>
          </p:nvSpPr>
          <p:spPr bwMode="auto">
            <a:xfrm>
              <a:off x="712470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4" name="Oval 854"/>
            <p:cNvSpPr>
              <a:spLocks noChangeAspect="1" noChangeArrowheads="1"/>
            </p:cNvSpPr>
            <p:nvPr/>
          </p:nvSpPr>
          <p:spPr bwMode="auto">
            <a:xfrm>
              <a:off x="72675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7" name="Oval 857"/>
            <p:cNvSpPr>
              <a:spLocks noChangeAspect="1" noChangeArrowheads="1"/>
            </p:cNvSpPr>
            <p:nvPr/>
          </p:nvSpPr>
          <p:spPr bwMode="auto">
            <a:xfrm>
              <a:off x="53959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8" name="Oval 858"/>
            <p:cNvSpPr>
              <a:spLocks noChangeAspect="1" noChangeArrowheads="1"/>
            </p:cNvSpPr>
            <p:nvPr/>
          </p:nvSpPr>
          <p:spPr bwMode="auto">
            <a:xfrm>
              <a:off x="553878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9" name="Oval 859"/>
            <p:cNvSpPr>
              <a:spLocks noChangeAspect="1" noChangeArrowheads="1"/>
            </p:cNvSpPr>
            <p:nvPr/>
          </p:nvSpPr>
          <p:spPr bwMode="auto">
            <a:xfrm>
              <a:off x="568325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0" name="Oval 860"/>
            <p:cNvSpPr>
              <a:spLocks noChangeAspect="1" noChangeArrowheads="1"/>
            </p:cNvSpPr>
            <p:nvPr/>
          </p:nvSpPr>
          <p:spPr bwMode="auto">
            <a:xfrm>
              <a:off x="58277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1" name="Oval 861"/>
            <p:cNvSpPr>
              <a:spLocks noChangeAspect="1" noChangeArrowheads="1"/>
            </p:cNvSpPr>
            <p:nvPr/>
          </p:nvSpPr>
          <p:spPr bwMode="auto">
            <a:xfrm>
              <a:off x="59721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2" name="Oval 862"/>
            <p:cNvSpPr>
              <a:spLocks noChangeAspect="1" noChangeArrowheads="1"/>
            </p:cNvSpPr>
            <p:nvPr/>
          </p:nvSpPr>
          <p:spPr bwMode="auto">
            <a:xfrm>
              <a:off x="611505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3" name="Oval 863"/>
            <p:cNvSpPr>
              <a:spLocks noChangeAspect="1" noChangeArrowheads="1"/>
            </p:cNvSpPr>
            <p:nvPr/>
          </p:nvSpPr>
          <p:spPr bwMode="auto">
            <a:xfrm>
              <a:off x="62595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4" name="Oval 864"/>
            <p:cNvSpPr>
              <a:spLocks noChangeAspect="1" noChangeArrowheads="1"/>
            </p:cNvSpPr>
            <p:nvPr/>
          </p:nvSpPr>
          <p:spPr bwMode="auto">
            <a:xfrm>
              <a:off x="64023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5" name="Oval 865"/>
            <p:cNvSpPr>
              <a:spLocks noChangeAspect="1" noChangeArrowheads="1"/>
            </p:cNvSpPr>
            <p:nvPr/>
          </p:nvSpPr>
          <p:spPr bwMode="auto">
            <a:xfrm>
              <a:off x="654685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6" name="Oval 866"/>
            <p:cNvSpPr>
              <a:spLocks noChangeAspect="1" noChangeArrowheads="1"/>
            </p:cNvSpPr>
            <p:nvPr/>
          </p:nvSpPr>
          <p:spPr bwMode="auto">
            <a:xfrm>
              <a:off x="66897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7" name="Oval 867"/>
            <p:cNvSpPr>
              <a:spLocks noChangeAspect="1" noChangeArrowheads="1"/>
            </p:cNvSpPr>
            <p:nvPr/>
          </p:nvSpPr>
          <p:spPr bwMode="auto">
            <a:xfrm>
              <a:off x="68341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8" name="Oval 868"/>
            <p:cNvSpPr>
              <a:spLocks noChangeAspect="1" noChangeArrowheads="1"/>
            </p:cNvSpPr>
            <p:nvPr/>
          </p:nvSpPr>
          <p:spPr bwMode="auto">
            <a:xfrm>
              <a:off x="697865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9" name="Oval 869"/>
            <p:cNvSpPr>
              <a:spLocks noChangeAspect="1" noChangeArrowheads="1"/>
            </p:cNvSpPr>
            <p:nvPr/>
          </p:nvSpPr>
          <p:spPr bwMode="auto">
            <a:xfrm>
              <a:off x="712311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0" name="Oval 870"/>
            <p:cNvSpPr>
              <a:spLocks noChangeAspect="1" noChangeArrowheads="1"/>
            </p:cNvSpPr>
            <p:nvPr/>
          </p:nvSpPr>
          <p:spPr bwMode="auto">
            <a:xfrm>
              <a:off x="72659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3" name="Oval 873"/>
            <p:cNvSpPr>
              <a:spLocks noChangeAspect="1" noChangeArrowheads="1"/>
            </p:cNvSpPr>
            <p:nvPr/>
          </p:nvSpPr>
          <p:spPr bwMode="auto">
            <a:xfrm>
              <a:off x="53943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4" name="Oval 874"/>
            <p:cNvSpPr>
              <a:spLocks noChangeAspect="1" noChangeArrowheads="1"/>
            </p:cNvSpPr>
            <p:nvPr/>
          </p:nvSpPr>
          <p:spPr bwMode="auto">
            <a:xfrm>
              <a:off x="553720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5" name="Oval 875"/>
            <p:cNvSpPr>
              <a:spLocks noChangeAspect="1" noChangeArrowheads="1"/>
            </p:cNvSpPr>
            <p:nvPr/>
          </p:nvSpPr>
          <p:spPr bwMode="auto">
            <a:xfrm>
              <a:off x="568166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6" name="Oval 876"/>
            <p:cNvSpPr>
              <a:spLocks noChangeAspect="1" noChangeArrowheads="1"/>
            </p:cNvSpPr>
            <p:nvPr/>
          </p:nvSpPr>
          <p:spPr bwMode="auto">
            <a:xfrm>
              <a:off x="58261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7" name="Oval 877"/>
            <p:cNvSpPr>
              <a:spLocks noChangeAspect="1" noChangeArrowheads="1"/>
            </p:cNvSpPr>
            <p:nvPr/>
          </p:nvSpPr>
          <p:spPr bwMode="auto">
            <a:xfrm>
              <a:off x="59705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8" name="Oval 878"/>
            <p:cNvSpPr>
              <a:spLocks noChangeAspect="1" noChangeArrowheads="1"/>
            </p:cNvSpPr>
            <p:nvPr/>
          </p:nvSpPr>
          <p:spPr bwMode="auto">
            <a:xfrm>
              <a:off x="611346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9" name="Oval 879"/>
            <p:cNvSpPr>
              <a:spLocks noChangeAspect="1" noChangeArrowheads="1"/>
            </p:cNvSpPr>
            <p:nvPr/>
          </p:nvSpPr>
          <p:spPr bwMode="auto">
            <a:xfrm>
              <a:off x="62579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0" name="Oval 880"/>
            <p:cNvSpPr>
              <a:spLocks noChangeAspect="1" noChangeArrowheads="1"/>
            </p:cNvSpPr>
            <p:nvPr/>
          </p:nvSpPr>
          <p:spPr bwMode="auto">
            <a:xfrm>
              <a:off x="64008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1" name="Oval 881"/>
            <p:cNvSpPr>
              <a:spLocks noChangeAspect="1" noChangeArrowheads="1"/>
            </p:cNvSpPr>
            <p:nvPr/>
          </p:nvSpPr>
          <p:spPr bwMode="auto">
            <a:xfrm>
              <a:off x="654526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2" name="Oval 882"/>
            <p:cNvSpPr>
              <a:spLocks noChangeAspect="1" noChangeArrowheads="1"/>
            </p:cNvSpPr>
            <p:nvPr/>
          </p:nvSpPr>
          <p:spPr bwMode="auto">
            <a:xfrm>
              <a:off x="66881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3" name="Oval 883"/>
            <p:cNvSpPr>
              <a:spLocks noChangeAspect="1" noChangeArrowheads="1"/>
            </p:cNvSpPr>
            <p:nvPr/>
          </p:nvSpPr>
          <p:spPr bwMode="auto">
            <a:xfrm>
              <a:off x="68326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4" name="Oval 884"/>
            <p:cNvSpPr>
              <a:spLocks noChangeAspect="1" noChangeArrowheads="1"/>
            </p:cNvSpPr>
            <p:nvPr/>
          </p:nvSpPr>
          <p:spPr bwMode="auto">
            <a:xfrm>
              <a:off x="697706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5" name="Oval 885"/>
            <p:cNvSpPr>
              <a:spLocks noChangeAspect="1" noChangeArrowheads="1"/>
            </p:cNvSpPr>
            <p:nvPr/>
          </p:nvSpPr>
          <p:spPr bwMode="auto">
            <a:xfrm>
              <a:off x="712152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6" name="Oval 886"/>
            <p:cNvSpPr>
              <a:spLocks noChangeAspect="1" noChangeArrowheads="1"/>
            </p:cNvSpPr>
            <p:nvPr/>
          </p:nvSpPr>
          <p:spPr bwMode="auto">
            <a:xfrm>
              <a:off x="72644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9" name="Oval 889"/>
            <p:cNvSpPr>
              <a:spLocks noChangeAspect="1" noChangeArrowheads="1"/>
            </p:cNvSpPr>
            <p:nvPr/>
          </p:nvSpPr>
          <p:spPr bwMode="auto">
            <a:xfrm>
              <a:off x="53927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0" name="Oval 890"/>
            <p:cNvSpPr>
              <a:spLocks noChangeAspect="1" noChangeArrowheads="1"/>
            </p:cNvSpPr>
            <p:nvPr/>
          </p:nvSpPr>
          <p:spPr bwMode="auto">
            <a:xfrm>
              <a:off x="553561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1" name="Oval 891"/>
            <p:cNvSpPr>
              <a:spLocks noChangeAspect="1" noChangeArrowheads="1"/>
            </p:cNvSpPr>
            <p:nvPr/>
          </p:nvSpPr>
          <p:spPr bwMode="auto">
            <a:xfrm>
              <a:off x="568007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2" name="Oval 892"/>
            <p:cNvSpPr>
              <a:spLocks noChangeAspect="1" noChangeArrowheads="1"/>
            </p:cNvSpPr>
            <p:nvPr/>
          </p:nvSpPr>
          <p:spPr bwMode="auto">
            <a:xfrm>
              <a:off x="58245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3" name="Oval 893"/>
            <p:cNvSpPr>
              <a:spLocks noChangeAspect="1" noChangeArrowheads="1"/>
            </p:cNvSpPr>
            <p:nvPr/>
          </p:nvSpPr>
          <p:spPr bwMode="auto">
            <a:xfrm>
              <a:off x="59690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4" name="Oval 894"/>
            <p:cNvSpPr>
              <a:spLocks noChangeAspect="1" noChangeArrowheads="1"/>
            </p:cNvSpPr>
            <p:nvPr/>
          </p:nvSpPr>
          <p:spPr bwMode="auto">
            <a:xfrm>
              <a:off x="611187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5" name="Oval 895"/>
            <p:cNvSpPr>
              <a:spLocks noChangeAspect="1" noChangeArrowheads="1"/>
            </p:cNvSpPr>
            <p:nvPr/>
          </p:nvSpPr>
          <p:spPr bwMode="auto">
            <a:xfrm>
              <a:off x="62563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6" name="Oval 896"/>
            <p:cNvSpPr>
              <a:spLocks noChangeAspect="1" noChangeArrowheads="1"/>
            </p:cNvSpPr>
            <p:nvPr/>
          </p:nvSpPr>
          <p:spPr bwMode="auto">
            <a:xfrm>
              <a:off x="63992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7" name="Oval 897"/>
            <p:cNvSpPr>
              <a:spLocks noChangeAspect="1" noChangeArrowheads="1"/>
            </p:cNvSpPr>
            <p:nvPr/>
          </p:nvSpPr>
          <p:spPr bwMode="auto">
            <a:xfrm>
              <a:off x="654367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8" name="Oval 898"/>
            <p:cNvSpPr>
              <a:spLocks noChangeAspect="1" noChangeArrowheads="1"/>
            </p:cNvSpPr>
            <p:nvPr/>
          </p:nvSpPr>
          <p:spPr bwMode="auto">
            <a:xfrm>
              <a:off x="66865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9" name="Oval 899"/>
            <p:cNvSpPr>
              <a:spLocks noChangeAspect="1" noChangeArrowheads="1"/>
            </p:cNvSpPr>
            <p:nvPr/>
          </p:nvSpPr>
          <p:spPr bwMode="auto">
            <a:xfrm>
              <a:off x="68310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0" name="Oval 900"/>
            <p:cNvSpPr>
              <a:spLocks noChangeAspect="1" noChangeArrowheads="1"/>
            </p:cNvSpPr>
            <p:nvPr/>
          </p:nvSpPr>
          <p:spPr bwMode="auto">
            <a:xfrm>
              <a:off x="697547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1" name="Oval 901"/>
            <p:cNvSpPr>
              <a:spLocks noChangeAspect="1" noChangeArrowheads="1"/>
            </p:cNvSpPr>
            <p:nvPr/>
          </p:nvSpPr>
          <p:spPr bwMode="auto">
            <a:xfrm>
              <a:off x="711993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2" name="Oval 902"/>
            <p:cNvSpPr>
              <a:spLocks noChangeAspect="1" noChangeArrowheads="1"/>
            </p:cNvSpPr>
            <p:nvPr/>
          </p:nvSpPr>
          <p:spPr bwMode="auto">
            <a:xfrm>
              <a:off x="72628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5" name="Oval 905"/>
            <p:cNvSpPr>
              <a:spLocks noChangeAspect="1" noChangeArrowheads="1"/>
            </p:cNvSpPr>
            <p:nvPr/>
          </p:nvSpPr>
          <p:spPr bwMode="auto">
            <a:xfrm>
              <a:off x="53911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6" name="Oval 906"/>
            <p:cNvSpPr>
              <a:spLocks noChangeAspect="1" noChangeArrowheads="1"/>
            </p:cNvSpPr>
            <p:nvPr/>
          </p:nvSpPr>
          <p:spPr bwMode="auto">
            <a:xfrm>
              <a:off x="553402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7" name="Oval 907"/>
            <p:cNvSpPr>
              <a:spLocks noChangeAspect="1" noChangeArrowheads="1"/>
            </p:cNvSpPr>
            <p:nvPr/>
          </p:nvSpPr>
          <p:spPr bwMode="auto">
            <a:xfrm>
              <a:off x="567848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8" name="Oval 908"/>
            <p:cNvSpPr>
              <a:spLocks noChangeAspect="1" noChangeArrowheads="1"/>
            </p:cNvSpPr>
            <p:nvPr/>
          </p:nvSpPr>
          <p:spPr bwMode="auto">
            <a:xfrm>
              <a:off x="58229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9" name="Oval 909"/>
            <p:cNvSpPr>
              <a:spLocks noChangeAspect="1" noChangeArrowheads="1"/>
            </p:cNvSpPr>
            <p:nvPr/>
          </p:nvSpPr>
          <p:spPr bwMode="auto">
            <a:xfrm>
              <a:off x="59674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0" name="Oval 910"/>
            <p:cNvSpPr>
              <a:spLocks noChangeAspect="1" noChangeArrowheads="1"/>
            </p:cNvSpPr>
            <p:nvPr/>
          </p:nvSpPr>
          <p:spPr bwMode="auto">
            <a:xfrm>
              <a:off x="611028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1" name="Oval 911"/>
            <p:cNvSpPr>
              <a:spLocks noChangeAspect="1" noChangeArrowheads="1"/>
            </p:cNvSpPr>
            <p:nvPr/>
          </p:nvSpPr>
          <p:spPr bwMode="auto">
            <a:xfrm>
              <a:off x="62547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2" name="Oval 912"/>
            <p:cNvSpPr>
              <a:spLocks noChangeAspect="1" noChangeArrowheads="1"/>
            </p:cNvSpPr>
            <p:nvPr/>
          </p:nvSpPr>
          <p:spPr bwMode="auto">
            <a:xfrm>
              <a:off x="63976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3" name="Oval 913"/>
            <p:cNvSpPr>
              <a:spLocks noChangeAspect="1" noChangeArrowheads="1"/>
            </p:cNvSpPr>
            <p:nvPr/>
          </p:nvSpPr>
          <p:spPr bwMode="auto">
            <a:xfrm>
              <a:off x="654208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4" name="Oval 914"/>
            <p:cNvSpPr>
              <a:spLocks noChangeAspect="1" noChangeArrowheads="1"/>
            </p:cNvSpPr>
            <p:nvPr/>
          </p:nvSpPr>
          <p:spPr bwMode="auto">
            <a:xfrm>
              <a:off x="66849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5" name="Oval 915"/>
            <p:cNvSpPr>
              <a:spLocks noChangeAspect="1" noChangeArrowheads="1"/>
            </p:cNvSpPr>
            <p:nvPr/>
          </p:nvSpPr>
          <p:spPr bwMode="auto">
            <a:xfrm>
              <a:off x="68294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6" name="Oval 916"/>
            <p:cNvSpPr>
              <a:spLocks noChangeAspect="1" noChangeArrowheads="1"/>
            </p:cNvSpPr>
            <p:nvPr/>
          </p:nvSpPr>
          <p:spPr bwMode="auto">
            <a:xfrm>
              <a:off x="697388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7" name="Oval 917"/>
            <p:cNvSpPr>
              <a:spLocks noChangeAspect="1" noChangeArrowheads="1"/>
            </p:cNvSpPr>
            <p:nvPr/>
          </p:nvSpPr>
          <p:spPr bwMode="auto">
            <a:xfrm>
              <a:off x="711835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8" name="Oval 918"/>
            <p:cNvSpPr>
              <a:spLocks noChangeAspect="1" noChangeArrowheads="1"/>
            </p:cNvSpPr>
            <p:nvPr/>
          </p:nvSpPr>
          <p:spPr bwMode="auto">
            <a:xfrm>
              <a:off x="72612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1" name="Oval 921"/>
            <p:cNvSpPr>
              <a:spLocks noChangeAspect="1" noChangeArrowheads="1"/>
            </p:cNvSpPr>
            <p:nvPr/>
          </p:nvSpPr>
          <p:spPr bwMode="auto">
            <a:xfrm>
              <a:off x="53895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2" name="Oval 922"/>
            <p:cNvSpPr>
              <a:spLocks noChangeAspect="1" noChangeArrowheads="1"/>
            </p:cNvSpPr>
            <p:nvPr/>
          </p:nvSpPr>
          <p:spPr bwMode="auto">
            <a:xfrm>
              <a:off x="553243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3" name="Oval 923"/>
            <p:cNvSpPr>
              <a:spLocks noChangeAspect="1" noChangeArrowheads="1"/>
            </p:cNvSpPr>
            <p:nvPr/>
          </p:nvSpPr>
          <p:spPr bwMode="auto">
            <a:xfrm>
              <a:off x="567690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4" name="Oval 924"/>
            <p:cNvSpPr>
              <a:spLocks noChangeAspect="1" noChangeArrowheads="1"/>
            </p:cNvSpPr>
            <p:nvPr/>
          </p:nvSpPr>
          <p:spPr bwMode="auto">
            <a:xfrm>
              <a:off x="58213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5" name="Oval 925"/>
            <p:cNvSpPr>
              <a:spLocks noChangeAspect="1" noChangeArrowheads="1"/>
            </p:cNvSpPr>
            <p:nvPr/>
          </p:nvSpPr>
          <p:spPr bwMode="auto">
            <a:xfrm>
              <a:off x="59658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6" name="Oval 926"/>
            <p:cNvSpPr>
              <a:spLocks noChangeAspect="1" noChangeArrowheads="1"/>
            </p:cNvSpPr>
            <p:nvPr/>
          </p:nvSpPr>
          <p:spPr bwMode="auto">
            <a:xfrm>
              <a:off x="610870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7" name="Oval 927"/>
            <p:cNvSpPr>
              <a:spLocks noChangeAspect="1" noChangeArrowheads="1"/>
            </p:cNvSpPr>
            <p:nvPr/>
          </p:nvSpPr>
          <p:spPr bwMode="auto">
            <a:xfrm>
              <a:off x="62531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pic>
        <p:nvPicPr>
          <p:cNvPr id="564145" name="Picture 94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569314" y="2614613"/>
            <a:ext cx="236538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48" name="Picture 948 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41243" y="4666298"/>
            <a:ext cx="4270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0" name="Picture 9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699601" y="3353594"/>
            <a:ext cx="4270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2" name="Picture 95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26492" y="2498090"/>
            <a:ext cx="30638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4" name="Picture 95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449502" y="2000250"/>
            <a:ext cx="31432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7" name="Picture 957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700338" y="1916113"/>
            <a:ext cx="490537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8" name="Picture 958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851275" y="3211513"/>
            <a:ext cx="490538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4159" name="Line 959"/>
          <p:cNvSpPr>
            <a:spLocks noChangeShapeType="1"/>
          </p:cNvSpPr>
          <p:nvPr/>
        </p:nvSpPr>
        <p:spPr bwMode="auto">
          <a:xfrm flipH="1">
            <a:off x="3492500" y="3282950"/>
            <a:ext cx="287338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160" name="Line 960"/>
          <p:cNvSpPr>
            <a:spLocks noChangeShapeType="1"/>
          </p:cNvSpPr>
          <p:nvPr/>
        </p:nvSpPr>
        <p:spPr bwMode="auto">
          <a:xfrm flipH="1">
            <a:off x="2414586" y="2132013"/>
            <a:ext cx="285751" cy="1857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6320748" y="4270955"/>
            <a:ext cx="62857" cy="575475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7" name="Left Brace 556"/>
          <p:cNvSpPr/>
          <p:nvPr/>
        </p:nvSpPr>
        <p:spPr bwMode="auto">
          <a:xfrm>
            <a:off x="5187799" y="3129221"/>
            <a:ext cx="62857" cy="575475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1" name="Left Brace 560"/>
          <p:cNvSpPr/>
          <p:nvPr/>
        </p:nvSpPr>
        <p:spPr bwMode="auto">
          <a:xfrm rot="5400000" flipV="1">
            <a:off x="6921502" y="2250351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2" name="Left Brace 561"/>
          <p:cNvSpPr/>
          <p:nvPr/>
        </p:nvSpPr>
        <p:spPr bwMode="auto">
          <a:xfrm rot="10800000" flipV="1">
            <a:off x="7425607" y="2624931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3" name="Left Brace 562"/>
          <p:cNvSpPr/>
          <p:nvPr/>
        </p:nvSpPr>
        <p:spPr bwMode="auto">
          <a:xfrm rot="16200000">
            <a:off x="2377211" y="3825060"/>
            <a:ext cx="66507" cy="230685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4" name="Line 674 2"/>
          <p:cNvSpPr>
            <a:spLocks noChangeShapeType="1"/>
          </p:cNvSpPr>
          <p:nvPr/>
        </p:nvSpPr>
        <p:spPr bwMode="auto">
          <a:xfrm>
            <a:off x="1259961" y="3861048"/>
            <a:ext cx="4675" cy="805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6" name="Left Brace 565"/>
          <p:cNvSpPr/>
          <p:nvPr/>
        </p:nvSpPr>
        <p:spPr bwMode="auto">
          <a:xfrm rot="5400000" flipV="1">
            <a:off x="1548611" y="2147966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7" name="Line 674 3"/>
          <p:cNvSpPr>
            <a:spLocks noChangeShapeType="1"/>
          </p:cNvSpPr>
          <p:nvPr/>
        </p:nvSpPr>
        <p:spPr bwMode="auto">
          <a:xfrm>
            <a:off x="3563888" y="3855651"/>
            <a:ext cx="4675" cy="805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" name="Left Brace 567"/>
          <p:cNvSpPr/>
          <p:nvPr/>
        </p:nvSpPr>
        <p:spPr bwMode="auto">
          <a:xfrm rot="10800000" flipV="1">
            <a:off x="3572862" y="2478245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44" y="5092870"/>
            <a:ext cx="480358" cy="15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0" y="3326660"/>
            <a:ext cx="477156" cy="17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" name="Left Brace 572"/>
          <p:cNvSpPr/>
          <p:nvPr/>
        </p:nvSpPr>
        <p:spPr bwMode="auto">
          <a:xfrm>
            <a:off x="827584" y="2283270"/>
            <a:ext cx="66507" cy="230685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by Mallard 1974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14546" y="1487887"/>
            <a:ext cx="3786214" cy="501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215074" y="5106801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Aberdeen</a:t>
            </a:r>
          </a:p>
          <a:p>
            <a:r>
              <a:rPr lang="en-US" dirty="0"/>
              <a:t>(first spin-warp image)</a:t>
            </a:r>
          </a:p>
        </p:txBody>
      </p:sp>
    </p:spTree>
    <p:extLst>
      <p:ext uri="{BB962C8B-B14F-4D97-AF65-F5344CB8AC3E}">
        <p14:creationId xmlns:p14="http://schemas.microsoft.com/office/powerpoint/2010/main" val="3411704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9144000" cy="1143000"/>
          </a:xfrm>
        </p:spPr>
        <p:txBody>
          <a:bodyPr/>
          <a:lstStyle/>
          <a:p>
            <a:r>
              <a:rPr lang="es-ES" dirty="0"/>
              <a:t>Campo visual (FOV: </a:t>
            </a:r>
            <a:r>
              <a:rPr lang="es-ES" dirty="0" err="1"/>
              <a:t>Field</a:t>
            </a:r>
            <a:r>
              <a:rPr lang="es-ES" dirty="0"/>
              <a:t> of View)</a:t>
            </a:r>
          </a:p>
        </p:txBody>
      </p:sp>
      <p:pic>
        <p:nvPicPr>
          <p:cNvPr id="57447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913" y="1989138"/>
            <a:ext cx="2495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725" y="2060575"/>
            <a:ext cx="24955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3800" y="3419475"/>
            <a:ext cx="259238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713" y="3429000"/>
            <a:ext cx="24003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2015" y="334963"/>
            <a:ext cx="9144000" cy="1143000"/>
          </a:xfrm>
        </p:spPr>
        <p:txBody>
          <a:bodyPr/>
          <a:lstStyle/>
          <a:p>
            <a:r>
              <a:rPr lang="es-ES" dirty="0"/>
              <a:t>Resolución</a:t>
            </a:r>
          </a:p>
        </p:txBody>
      </p:sp>
      <p:pic>
        <p:nvPicPr>
          <p:cNvPr id="575504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9113" y="4762500"/>
            <a:ext cx="27241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5505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22375" y="4791075"/>
            <a:ext cx="2743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64" y="1477963"/>
            <a:ext cx="5155249" cy="78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14" y="2587625"/>
            <a:ext cx="5220239" cy="84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2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5251" y="3994481"/>
            <a:ext cx="316865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2139" y="3994481"/>
            <a:ext cx="316865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251" y="14036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2389" y="14036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5C161-DC3A-73AE-555F-51405E57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Anillos de </a:t>
            </a:r>
            <a:r>
              <a:rPr lang="es-ES" dirty="0" err="1"/>
              <a:t>Gibb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Scanner and image by </a:t>
            </a:r>
            <a:r>
              <a:rPr lang="en-US" dirty="0" err="1"/>
              <a:t>Damadian</a:t>
            </a:r>
            <a:endParaRPr lang="en-US" dirty="0"/>
          </a:p>
        </p:txBody>
      </p:sp>
      <p:pic>
        <p:nvPicPr>
          <p:cNvPr id="3" name="Picture 10" descr="MR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3571900" cy="495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 descr="Mink5 MRI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071810"/>
            <a:ext cx="34853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43768" y="1285860"/>
            <a:ext cx="1571636" cy="78581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1974</a:t>
            </a:r>
          </a:p>
        </p:txBody>
      </p:sp>
    </p:spTree>
    <p:extLst>
      <p:ext uri="{BB962C8B-B14F-4D97-AF65-F5344CB8AC3E}">
        <p14:creationId xmlns:p14="http://schemas.microsoft.com/office/powerpoint/2010/main" val="1728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Siemens</a:t>
            </a:r>
          </a:p>
        </p:txBody>
      </p:sp>
      <p:pic>
        <p:nvPicPr>
          <p:cNvPr id="4" name="Picture 3" descr="Product_Overview_Avanto_eig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484313"/>
            <a:ext cx="6121400" cy="4929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4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7578771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503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Electric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285860"/>
            <a:ext cx="5214974" cy="529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9196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418.5"/>
  <p:tag name="LATEXADDIN" val="\documentclass{article}&#10;\usepackage{amsmath}&#10;\pagestyle{empty}&#10;\include{include}&#10;&#10;\begin{document}&#10;&#10;\[&#10;\mathbf{M}(\mathbf{x},t) = 0&#10;\]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12.4484"/>
  <p:tag name="LATEXADDIN" val="\documentclass{article}&#10;\usepackage{amsmath}&#10;\pagestyle{empty}&#10;\include{include}&#10;&#10;\begin{document}&#10;&#10;\[&#10;\mathbf{\omega} = \gamma \mathbf{B}&#10;\]&#10;&#10;&#10;\end{document}"/>
  <p:tag name="IGUANATEXSIZE" val="24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2042"/>
  <p:tag name="LATEXADDIN" val="\documentclass{article}&#10;\usepackage{amsmath}&#10;\pagestyle{empty}&#10;\include{include}&#10;&#10;\begin{document}&#10;&#10;\[&#10;s(t) = \int_{\cal V}\, m(\vec{x})&#10;e^{-i2\pi\vec{x}(t)\cdot \vec{k}(t)}&#10;d\vec{x}&#10;=&#10;{\cal F}\{m(\vec{x})\}_{\vec{k}(t)}&#10;=&#10;M(\vec{k}(t))&#10;\]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2"/>
  <p:tag name="ORIGINALWIDTH" val="636.5"/>
  <p:tag name="LATEXADDIN" val="\documentclass{article}&#10;\usepackage{amsmath}&#10;\pagestyle{empty}&#10;\include{include}&#10;&#10;\begin{document}&#10;&#10;\[&#10;M(\vec{k}_i) = \mathbf{W} m(x_i)&#10;\]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549.6813"/>
  <p:tag name="LATEXADDIN" val="\documentclass{slides}&#10;%\usepackage[latin1]{inputenc}&#10;\usepackage{amsmath}&#10;\pagestyle{empty}&#10;\include{include}&#10;\begin{document}&#10;&#10;\[&#10;W^{-1}&#10;\]&#10;&#10;\end{document}&#10;"/>
  <p:tag name="IGUANATEXSIZE" val="12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 - &#10; \frac{M_x\hat{\imath} + M_y \hat{\jmath}}{T_2} -&#10; \frac{(M_z - M_z^0)\hat{k}}{T_1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22"/>
  <p:tag name="PICTUREFILESIZE" val="414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M_z^0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2"/>
  <p:tag name="PICTUREFILESIZE" val="47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$T_1$ y $T_2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59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43"/>
  <p:tag name="PICTUREFILESIZE" val="164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43"/>
  <p:tag name="PICTUREFILESIZE" val="164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vec{\omega} = -\omega \hat{k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86"/>
  <p:tag name="PICTUREFILESIZE" val="2825"/>
  <p:tag name="TEXPOINTSCALING" val="1,607118650924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550"/>
  <p:tag name="LATEXADDIN" val="\documentclass{article}&#10;\usepackage{amsmath}&#10;\pagestyle{empty}&#10;\include{include}&#10;&#10;\begin{document}&#10;&#10;\[&#10;\mathbf{M}(\mathbf{x},t) = M_o\, \hat{\mathbf{z}}&#10;\]&#10;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,6746"/>
  <p:tag name="ORIGINALWIDTH" val="5160,105"/>
  <p:tag name="LATEXADDIN" val="\documentclass{slides}&#10;\usepackage{color}&#10;\pagestyle{empty}&#10;\newcommand{\MM}{\vec{M}}&#10;\newcommand{\BB}{\vec{B}}&#10;\begin{document}&#10;\color{blue}&#10;\[&#10;\frac{d\MM}{dt} = \frac{\partial\MM_{\mbox{rot}}}{\partial t} + \vec{\omega} \times \MM_{\mbox{rot}} = \MM_{\mbox{rot}} \times \gamma \BB_{\mbox{rot}} &#10;\]&#10;\end{document}&#10;"/>
  <p:tag name="IGUANATEXSIZE" val="20"/>
  <p:tag name="IGUANATEXCURSOR" val="213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\partial\MM_{\mbox{rot}}}{\partial t} = \MM_{\mbox{rot}} \times \gamma \BB_{\mbox{eff}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26"/>
  <p:tag name="PICTUREFILESIZE" val="257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1,1849"/>
  <p:tag name="ORIGINALWIDTH" val="2129,734"/>
  <p:tag name="LATEXADDIN" val="\documentclass{slides}&#10;\usepackage{color}&#10;\pagestyle{empty}&#10;\newcommand{\MM}{\vec{M}}&#10;\newcommand{\BB}{\vec{B}}&#10;\begin{document}&#10;\color{blue}&#10;\[&#10;\BB_{\mbox{eff}} = \vec{B}_{\mbox{rot}} - \frac{\omega}{\gamma}\hat{k}&#10;\]&#10;\end{document}&#10;"/>
  <p:tag name="IGUANATEXSIZE" val="20"/>
  <p:tag name="IGUANATEXCURSOR" val="21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x^\prime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7"/>
  <p:tag name="PICTUREFILESIZE" val="248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y^\prime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7"/>
  <p:tag name="PICTUREFILESIZE" val="27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0"/>
  <p:tag name="PICTUREFILESIZE" val="18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Brot}{\vec{B}_{\mbox{rot}}}&#10;\newcommand{\Beff}{B_{\mbox{eff}}}&#10;\newcommand{\omegarot}{\vec{\omega}_{\mbox{rot}}}&#10;\begin{document}&#10;\color{blue}&#10;$\Beff(t)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67"/>
  <p:tag name="PICTUREFILESIZE" val="77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,6746"/>
  <p:tag name="ORIGINALWIDTH" val="3717,285"/>
  <p:tag name="LATEXADDIN" val="\documentclass{slides}&#10;\usepackage{color}&#10;\pagestyle{empty}&#10;\newcommand{\MM}{\vec{M}}&#10;\newcommand{\BB}{\vec{B}}&#10;\begin{document}&#10;\color{blue}&#10;\[&#10;\frac{\partial\MM_{\mbox{rot}}}{\partial t} &#10;= \MM_{\mbox{rot}} \times \left(\gamma \BB_{\mbox{rot}} - \omega\hat{k} \right)&#10;\]&#10;\end{document}&#10;"/>
  <p:tag name="IGUANATEXSIZE" val="20"/>
  <p:tag name="IGUANATEXCURSOR" val="14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phi(t) = \int \vec{B}_r(\vec{r})\cdot \vec{M}(\vec{r},t) d\vec{r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53"/>
  <p:tag name="PICTUREFILESIZE" val="1076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beqn&#10;V(t) &amp;=&amp; -\frac{\partial\phi(t)}{\partial t} \\&#10;&amp;=&amp; -\frac{\partial}{\partial t}\int \vec{B}_r(\vec{r})\cdot \vec{M}(\vec{r},t) d\vec{r}\\&#10;\eeqn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19"/>
  <p:tag name="PICTUREFILESIZE" val="182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550"/>
  <p:tag name="LATEXADDIN" val="\documentclass{article}&#10;\usepackage{amsmath}&#10;\pagestyle{empty}&#10;\include{include}&#10;&#10;\begin{document}&#10;&#10;\[&#10;\mathbf{M}(\mathbf{x},t) = M_o\, \hat{\mathbf{z}}&#10;\]&#10;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beqn&#10;V(t) = -\int \left[B_x\frac{\partial M_x}{\partial t} + B_y\frac{\partial M_y}{\partial t} &#10;+ B_z\frac{\partial M_z}{\partial t}\right] d\vec{r}&#10;\eeqn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9"/>
  <p:tag name="PICTUREFILESIZE" val="1745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B_r = |B_{xy}(\vec{r})| e^{i\phi_r(\vec{r})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9"/>
  <p:tag name="PICTUREFILESIZE" val="77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M(\vec{r},t) =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4"/>
  <p:tag name="PICTUREFILESIZE" val="150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M(\vec{r},t) =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4"/>
  <p:tag name="PICTUREFILESIZE" val="150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frac{\partial M(\vec{r},t)}{\partial t} = -\left(i\omega + \frac{1}{T_2}\right)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565"/>
  <p:tag name="PICTUREFILESIZE" val="249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\omega |B_{xy}(\vec{r})||M_{xy}(\vec{r},0)| e^{-t/T_2(\vec{r})} e^{i[-\omega(\vec{r})t + \phi_e(\vec{r})-\phi_r(\vec{r})]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590"/>
  <p:tag name="PICTUREFILESIZE" val="2314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V(t) = \Re\{S(t)\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50"/>
  <p:tag name="PICTUREFILESIZE" val="583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omega(\vec{r}) = \omega_0 + \Delta\omega(\vec{r}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9"/>
  <p:tag name="PICTUREFILESIZE" val="61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omega_0 \int B_r(\vec{r})M_{xy}(\vec{r},0) e^{-t/T_2(\vec{r})}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61"/>
  <p:tag name="PICTUREFILESIZE" val="183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\[&#10;\cos\omega_0 t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7"/>
  <p:tag name="PICTUREFILESIZE" val="64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"/>
  <p:tag name="ORIGINALWIDTH" val="1126.5"/>
  <p:tag name="LATEXADDIN" val="\documentclass{article}&#10;\usepackage{amsmath}&#10;\pagestyle{empty}&#10;\include{include}&#10;&#10;\begin{document}&#10;&#10;\[&#10;\mathbf{M}(\mathbf{x},t) = M_x\, \hat{\mathbf{x}} + &#10;M_y\, \hat{\mathbf{y}} + M_z\, \hat{\mathbf{z}}&#10;\]&#10;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\[&#10;\mbox{sen}\omega_0 t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7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omega_0 \int B_r(\vec{r})M_{xy}(\vec{r},0) e^{-t/T_2(\vec{r})}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61"/>
  <p:tag name="PICTUREFILESIZE" val="183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B_r(\vec{r})M_{xy}(\vec{r},0) 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0"/>
  <p:tag name="PICTUREFILESIZE" val="147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96"/>
  <p:tag name="PICTUREFILESIZE" val="1293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$\Delta\omega(\vec{r}) = \gamma \Delta B(\vec{r})$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72"/>
  <p:tag name="PICTUREFILESIZE" val="618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\Delta B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09"/>
  <p:tag name="PICTUREFILESIZE" val="133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int_0^t \Delta B(\vec{r},\xi)d\xi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6"/>
  <p:tag name="PICTUREFILESIZE" val="1599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int_0^t \Delta B(\vec{r},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9"/>
  <p:tag name="PICTUREFILESIZE" val="155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B_z(\vec{r},t) = B_0 + \Delta B(\vec{r},t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39"/>
  <p:tag name="PICTUREFILESIZE" val="77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vec{r}\cdot \int_0^t \vec{G}(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38"/>
  <p:tag name="PICTUREFILESIZE" val="149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"/>
  <p:tag name="ORIGINALWIDTH" val="827"/>
  <p:tag name="LATEXADDIN" val="\documentclass{article}&#10;\usepackage{amsmath}&#10;\pagestyle{empty}&#10;\include{include}&#10;&#10;\begin{document}&#10;&#10;\[&#10;M_{xy}(\mathbf{x},t) = M_x\, + i M_y&#10;\]&#10;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Delta B(\vec{r},t) = \vec{r}\cdot \vec{G}(t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1"/>
  <p:tag name="PICTUREFILESIZE" val="65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vec{r}\cdot \int_0^t \vec{G}(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38"/>
  <p:tag name="PICTUREFILESIZE" val="1495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newcommand{\xx}{\vec{x}}&#10;\begin{document}&#10;\color{blue}&#10;\[&#10;\vec{k}(t) = \frac{\gamma}{2\pi} \int_0^t \vec{G}(\tau) d\tau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97"/>
  <p:tag name="PICTUREFILESIZE" val="220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\int m(\vec{r})&#10; e^{-i2\pi \vec{r}\cdot \vec{k}(t) } d\vec{r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60"/>
  <p:tag name="PICTUREFILESIZE" val="263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\int_{\cal V}m(x,y)&#10; e^{-i2\pi \{ x k_x(t) + y k_y(t)\}} dx\,dy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99"/>
  <p:tag name="PICTUREFILESIZE" val="403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M(k_x(t),k_y(t))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17"/>
  <p:tag name="PICTUREFILESIZE" val="204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M(u,v)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71"/>
  <p:tag name="PICTUREFILESIZE" val="75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m(x,y)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8"/>
  <p:tag name="PICTUREFILESIZE" val="729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12.4484"/>
  <p:tag name="LATEXADDIN" val="\documentclass{article}&#10;\usepackage{amsmath}&#10;\pagestyle{empty}&#10;\include{include}&#10;&#10;\begin{document}&#10;&#10;\[&#10;\mathbf{\omega} = \gamma \mathbf{B}&#10;\]&#10;&#10;&#10;\end{document}"/>
  <p:tag name="IGUANATEXSIZE" val="24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A/D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4"/>
  <p:tag name="PICTUREFILESIZE" val="511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RF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9"/>
  <p:tag name="PICTUREFILESIZE" val="240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4"/>
  <p:tag name="PICTUREFILESIZE" val="31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4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18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892"/>
  <p:tag name="LATEXADDIN" val="\documentclass{article}&#10;\usepackage{amsmath}&#10;\pagestyle{empty}&#10;\include{include}&#10;&#10;\begin{document}&#10;&#10;\[&#10;s(t) = e^{-\gamma\omega_o t}\int_{\cal V} m(\mathbf{x})\,d\mathbf{x}&#10;\]&#10;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A/D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4"/>
  <p:tag name="PICTUREFILESIZE" val="511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RF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9"/>
  <p:tag name="PICTUREFILESIZE" val="240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4"/>
  <p:tag name="PICTUREFILESIZE" val="31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4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1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1401"/>
  <p:tag name="LATEXADDIN" val="\documentclass{article}&#10;\usepackage{amsmath}&#10;\pagestyle{empty}&#10;\include{include}&#10;&#10;\begin{document}&#10;&#10;\[&#10;s(t) = e^{-\gamma\omega_o t}\int_{\cal V} m(\mathbf{x})&#10;e^{-i\gamma \mathbf{x}\cdot \int^t\mathbf{G}(\xi)d\xi}\,d\mathbf{x}&#10;\]&#10;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1"/>
  <p:tag name="PICTUREFILESIZE" val="196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2"/>
  <p:tag name="PICTUREFILESIZE" val="18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31"/>
  <p:tag name="PICTUREFILESIZE" val="332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31"/>
  <p:tag name="PICTUREFILESIZE" val="36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FOV$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56"/>
  <p:tag name="PICTUREFILESIZE" val="52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FOV$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56"/>
  <p:tag name="PICTUREFILESIZE" val="559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0"/>
  <p:tag name="PICTUREFILESIZE" val="495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1"/>
  <p:tag name="PICTUREFILESIZE" val="466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max 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64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max 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2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829.5"/>
  <p:tag name="LATEXADDIN" val="\documentclass{article}&#10;\usepackage{amsmath}&#10;\pagestyle{empty}&#10;\include{include}&#10;&#10;\begin{document}&#10;&#10;\[&#10;B(\mathbf{x},t) = B_o + \mathbf{x}\cdot\mathbf{G}(t)&#10;\]&#10;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87.4016"/>
  <p:tag name="LATEXADDIN" val="\documentclass{slides}&#10;\usepackage{color}&#10;\pagestyle{empty}&#10;\newcommand{\MM}{\vec{M}}&#10;\newcommand{\BB}{\vec{B}}&#10;\newcommand{\xx}{\vec{x}}&#10;\begin{document}&#10;\color{black}&#10;FOV$_{k_x}$&#10;\end{document}&#10;"/>
  <p:tag name="IGUANATEXSIZE" val="12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82.1522"/>
  <p:tag name="LATEXADDIN" val="\documentclass{slides}&#10;\usepackage{color}&#10;\pagestyle{empty}&#10;\newcommand{\MM}{\vec{M}}&#10;\newcommand{\BB}{\vec{B}}&#10;\newcommand{\xx}{\vec{x}}&#10;\begin{document}&#10;\color{black}&#10;FOV$_{k_y}$&#10;\end{document}&#10;"/>
  <p:tag name="IGUANATEXSIZE" val="12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mbox{FOV}_x = \frac{1}{\Delta k_x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31"/>
  <p:tag name="PICTUREFILESIZE" val="127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mbox{FOV}_y = \frac{1}{\Delta k_y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31"/>
  <p:tag name="PICTUREFILESIZE" val="1333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Delta y \approx \frac{1}{2\max k_y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43"/>
  <p:tag name="PICTUREFILESIZE" val="159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Delta x \approx \frac{1}{2\max k_x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44"/>
  <p:tag name="PICTUREFILESIZE" val="1542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8.6727"/>
  <p:tag name="ORIGINALWIDTH" val="4060.742"/>
  <p:tag name="LATEXADDIN" val="\documentclass{slides}&#10;\usepackage{color}&#10;\pagestyle{empty}&#10;\newcommand{\MM}{\vec{M}}&#10;\newcommand{\BB}{\vec{B}}&#10;\newcommand{\xx}{\vec{x}}&#10;\begin{document}&#10;\color{blue}&#10;\[&#10;\Delta x = \frac{\mbox{FOV}_x}{N_x} = \frac{1}{\Delta k_x N_x} = \frac{1}{\mbox{FOV}_{k_x}}&#10;\]&#10;\end{document}&#10;"/>
  <p:tag name="IGUANATEXSIZE" val="12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1.6685"/>
  <p:tag name="ORIGINALWIDTH" val="4022.497"/>
  <p:tag name="LATEXADDIN" val="\documentclass{slides}&#10;\usepackage{color}&#10;\pagestyle{empty}&#10;\newcommand{\MM}{\vec{M}}&#10;\newcommand{\BB}{\vec{B}}&#10;\newcommand{\xx}{\vec{x}}&#10;\begin{document}&#10;\color{blue}&#10;\[&#10;\Delta y = \frac{\mbox{FOV}_y}{N_y} = \frac{1}{\Delta k_y N_y} = \frac{1}{\mbox{FOV}_{k_y}}&#10;\]&#10;\end{document}&#10;"/>
  <p:tag name="IGUANATEXSIZE" val="12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210</TotalTime>
  <Words>589</Words>
  <Application>Microsoft Office PowerPoint</Application>
  <PresentationFormat>On-screen Show (4:3)</PresentationFormat>
  <Paragraphs>163</Paragraphs>
  <Slides>52</Slides>
  <Notes>34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cmmi10</vt:lpstr>
      <vt:lpstr>cmsy10</vt:lpstr>
      <vt:lpstr>Muli</vt:lpstr>
      <vt:lpstr>Times New Roman</vt:lpstr>
      <vt:lpstr>Office Theme</vt:lpstr>
      <vt:lpstr>La señal MRI: Fundamentos</vt:lpstr>
      <vt:lpstr>Introducción</vt:lpstr>
      <vt:lpstr>Premios Nobel</vt:lpstr>
      <vt:lpstr>Premios Nobel</vt:lpstr>
      <vt:lpstr>Scanner by Mallard 1974</vt:lpstr>
      <vt:lpstr>Scanner and image by Damadian</vt:lpstr>
      <vt:lpstr>Siemens</vt:lpstr>
      <vt:lpstr>Philips</vt:lpstr>
      <vt:lpstr>General Electric</vt:lpstr>
      <vt:lpstr>Intensidades de campo</vt:lpstr>
      <vt:lpstr>PowerPoint Presentation</vt:lpstr>
      <vt:lpstr>Neuronal imaging</vt:lpstr>
      <vt:lpstr>Large Field of Views</vt:lpstr>
      <vt:lpstr>Joints</vt:lpstr>
      <vt:lpstr>Breast and Abdomen</vt:lpstr>
      <vt:lpstr>Cardiac</vt:lpstr>
      <vt:lpstr>PowerPoint Presentation</vt:lpstr>
      <vt:lpstr>PowerPoint Presentation</vt:lpstr>
      <vt:lpstr>Resonancia Funcional</vt:lpstr>
      <vt:lpstr>Diffusion Tensor Imaging</vt:lpstr>
      <vt:lpstr>Diffusion Tensor Imaging</vt:lpstr>
      <vt:lpstr>MR Spectroscopy</vt:lpstr>
      <vt:lpstr>Una mirada rápida</vt:lpstr>
      <vt:lpstr>Polarization</vt:lpstr>
      <vt:lpstr>Excitation</vt:lpstr>
      <vt:lpstr>Readout</vt:lpstr>
      <vt:lpstr>Reconstruction</vt:lpstr>
      <vt:lpstr>Ecuación de Bloch</vt:lpstr>
      <vt:lpstr>Ecuación de Bloch</vt:lpstr>
      <vt:lpstr>Ecuación de Bloch simplificada</vt:lpstr>
      <vt:lpstr>Ecuación de Bloch en marco de referencia rotatorio</vt:lpstr>
      <vt:lpstr>Campo efectivo</vt:lpstr>
      <vt:lpstr>Detección de señal</vt:lpstr>
      <vt:lpstr>Inducción de Faraday</vt:lpstr>
      <vt:lpstr>Expresión para la señal</vt:lpstr>
      <vt:lpstr>Expresión para la señal</vt:lpstr>
      <vt:lpstr>Expresión para la señal</vt:lpstr>
      <vt:lpstr>Demodulación</vt:lpstr>
      <vt:lpstr>Expresión para la señal</vt:lpstr>
      <vt:lpstr>Expresión para la señal</vt:lpstr>
      <vt:lpstr>Coils</vt:lpstr>
      <vt:lpstr>Formación de imágenes</vt:lpstr>
      <vt:lpstr>Ecuación de señal</vt:lpstr>
      <vt:lpstr>Gradientes lineales</vt:lpstr>
      <vt:lpstr>Interpretación de Fourier</vt:lpstr>
      <vt:lpstr>Trayectorias y espacio-k</vt:lpstr>
      <vt:lpstr>2DPR (radial)</vt:lpstr>
      <vt:lpstr>2DFT (lo más común)</vt:lpstr>
      <vt:lpstr>Requerimientos de muestreo en 2DFT</vt:lpstr>
      <vt:lpstr>Campo visual (FOV: Field of View)</vt:lpstr>
      <vt:lpstr>Resolución</vt:lpstr>
      <vt:lpstr>Anillos de Gibb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señal MRI Fundamentos</dc:title>
  <dc:creator>Pablo Irarrazaval Mena</dc:creator>
  <cp:lastModifiedBy>Guillermo Sahonero Alvarez</cp:lastModifiedBy>
  <cp:revision>1</cp:revision>
  <dcterms:created xsi:type="dcterms:W3CDTF">2023-11-16T15:10:43Z</dcterms:created>
  <dcterms:modified xsi:type="dcterms:W3CDTF">2023-11-19T00:18:04Z</dcterms:modified>
</cp:coreProperties>
</file>